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6" r:id="rId2"/>
    <p:sldId id="307" r:id="rId3"/>
    <p:sldId id="308" r:id="rId4"/>
    <p:sldId id="313" r:id="rId5"/>
    <p:sldId id="309" r:id="rId6"/>
    <p:sldId id="314" r:id="rId7"/>
    <p:sldId id="315" r:id="rId8"/>
    <p:sldId id="316" r:id="rId9"/>
    <p:sldId id="317" r:id="rId10"/>
    <p:sldId id="310" r:id="rId11"/>
    <p:sldId id="318" r:id="rId12"/>
    <p:sldId id="328" r:id="rId13"/>
    <p:sldId id="319" r:id="rId14"/>
    <p:sldId id="320" r:id="rId15"/>
    <p:sldId id="322" r:id="rId16"/>
    <p:sldId id="323" r:id="rId17"/>
    <p:sldId id="324" r:id="rId18"/>
    <p:sldId id="325" r:id="rId19"/>
    <p:sldId id="326" r:id="rId20"/>
    <p:sldId id="327" r:id="rId21"/>
    <p:sldId id="311" r:id="rId22"/>
    <p:sldId id="329" r:id="rId23"/>
    <p:sldId id="330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67B"/>
    <a:srgbClr val="F8733F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4" autoAdjust="0"/>
    <p:restoredTop sz="94085" autoAdjust="0"/>
  </p:normalViewPr>
  <p:slideViewPr>
    <p:cSldViewPr snapToGrid="0">
      <p:cViewPr varScale="1">
        <p:scale>
          <a:sx n="89" d="100"/>
          <a:sy n="89" d="100"/>
        </p:scale>
        <p:origin x="8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8" d="100"/>
        <a:sy n="68" d="100"/>
      </p:scale>
      <p:origin x="0" y="-1042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F02137-E158-40E3-BEBF-0545E105CC7A}" type="datetimeFigureOut">
              <a:rPr lang="en-US" smtClean="0"/>
              <a:t>2/14/2023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59E3A4-E34B-4502-922B-E762389C3D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0245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59E3A4-E34B-4502-922B-E762389C3DA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1767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59E3A4-E34B-4502-922B-E762389C3DA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4078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59E3A4-E34B-4502-922B-E762389C3DA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438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59E3A4-E34B-4502-922B-E762389C3DA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9030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59E3A4-E34B-4502-922B-E762389C3DA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4495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59E3A4-E34B-4502-922B-E762389C3DA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0262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59E3A4-E34B-4502-922B-E762389C3DA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032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59E3A4-E34B-4502-922B-E762389C3DA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2654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59E3A4-E34B-4502-922B-E762389C3DA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9993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136250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62E6BE07-A649-46C0-BC62-217397B9BA6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098611" y="130628"/>
            <a:ext cx="6527410" cy="6569612"/>
          </a:xfrm>
          <a:custGeom>
            <a:avLst/>
            <a:gdLst>
              <a:gd name="connsiteX0" fmla="*/ 4351607 w 6527410"/>
              <a:gd name="connsiteY0" fmla="*/ 1744394 h 6569612"/>
              <a:gd name="connsiteX1" fmla="*/ 6527410 w 6527410"/>
              <a:gd name="connsiteY1" fmla="*/ 1744394 h 6569612"/>
              <a:gd name="connsiteX2" fmla="*/ 6527410 w 6527410"/>
              <a:gd name="connsiteY2" fmla="*/ 4825218 h 6569612"/>
              <a:gd name="connsiteX3" fmla="*/ 4351607 w 6527410"/>
              <a:gd name="connsiteY3" fmla="*/ 4825218 h 6569612"/>
              <a:gd name="connsiteX4" fmla="*/ 0 w 6527410"/>
              <a:gd name="connsiteY4" fmla="*/ 0 h 6569612"/>
              <a:gd name="connsiteX5" fmla="*/ 4351607 w 6527410"/>
              <a:gd name="connsiteY5" fmla="*/ 0 h 6569612"/>
              <a:gd name="connsiteX6" fmla="*/ 4351607 w 6527410"/>
              <a:gd name="connsiteY6" fmla="*/ 1744394 h 6569612"/>
              <a:gd name="connsiteX7" fmla="*/ 2235009 w 6527410"/>
              <a:gd name="connsiteY7" fmla="*/ 1744394 h 6569612"/>
              <a:gd name="connsiteX8" fmla="*/ 2235009 w 6527410"/>
              <a:gd name="connsiteY8" fmla="*/ 4825218 h 6569612"/>
              <a:gd name="connsiteX9" fmla="*/ 4351607 w 6527410"/>
              <a:gd name="connsiteY9" fmla="*/ 4825218 h 6569612"/>
              <a:gd name="connsiteX10" fmla="*/ 4351607 w 6527410"/>
              <a:gd name="connsiteY10" fmla="*/ 6569612 h 6569612"/>
              <a:gd name="connsiteX11" fmla="*/ 0 w 6527410"/>
              <a:gd name="connsiteY11" fmla="*/ 6569612 h 6569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527410" h="6569612">
                <a:moveTo>
                  <a:pt x="4351607" y="1744394"/>
                </a:moveTo>
                <a:lnTo>
                  <a:pt x="6527410" y="1744394"/>
                </a:lnTo>
                <a:lnTo>
                  <a:pt x="6527410" y="4825218"/>
                </a:lnTo>
                <a:lnTo>
                  <a:pt x="4351607" y="4825218"/>
                </a:lnTo>
                <a:close/>
                <a:moveTo>
                  <a:pt x="0" y="0"/>
                </a:moveTo>
                <a:lnTo>
                  <a:pt x="4351607" y="0"/>
                </a:lnTo>
                <a:lnTo>
                  <a:pt x="4351607" y="1744394"/>
                </a:lnTo>
                <a:lnTo>
                  <a:pt x="2235009" y="1744394"/>
                </a:lnTo>
                <a:lnTo>
                  <a:pt x="2235009" y="4825218"/>
                </a:lnTo>
                <a:lnTo>
                  <a:pt x="4351607" y="4825218"/>
                </a:lnTo>
                <a:lnTo>
                  <a:pt x="4351607" y="6569612"/>
                </a:lnTo>
                <a:lnTo>
                  <a:pt x="0" y="656961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81603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32B0A55A-6161-4535-9AE6-25FBD528CC0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742269"/>
            <a:ext cx="6168572" cy="5297714"/>
          </a:xfrm>
          <a:custGeom>
            <a:avLst/>
            <a:gdLst>
              <a:gd name="connsiteX0" fmla="*/ 0 w 6154057"/>
              <a:gd name="connsiteY0" fmla="*/ 0 h 5297714"/>
              <a:gd name="connsiteX1" fmla="*/ 6154057 w 6154057"/>
              <a:gd name="connsiteY1" fmla="*/ 0 h 5297714"/>
              <a:gd name="connsiteX2" fmla="*/ 6154057 w 6154057"/>
              <a:gd name="connsiteY2" fmla="*/ 5297714 h 5297714"/>
              <a:gd name="connsiteX3" fmla="*/ 0 w 6154057"/>
              <a:gd name="connsiteY3" fmla="*/ 5297714 h 529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54057" h="5297714">
                <a:moveTo>
                  <a:pt x="0" y="0"/>
                </a:moveTo>
                <a:lnTo>
                  <a:pt x="6154057" y="0"/>
                </a:lnTo>
                <a:lnTo>
                  <a:pt x="6154057" y="5297714"/>
                </a:lnTo>
                <a:lnTo>
                  <a:pt x="0" y="529771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5C3F63D5-585E-4D14-820B-59CE4D72B3A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168573" y="742269"/>
            <a:ext cx="6023427" cy="5297714"/>
          </a:xfrm>
          <a:custGeom>
            <a:avLst/>
            <a:gdLst>
              <a:gd name="connsiteX0" fmla="*/ 0 w 6154057"/>
              <a:gd name="connsiteY0" fmla="*/ 0 h 5297714"/>
              <a:gd name="connsiteX1" fmla="*/ 6154057 w 6154057"/>
              <a:gd name="connsiteY1" fmla="*/ 0 h 5297714"/>
              <a:gd name="connsiteX2" fmla="*/ 6154057 w 6154057"/>
              <a:gd name="connsiteY2" fmla="*/ 5297714 h 5297714"/>
              <a:gd name="connsiteX3" fmla="*/ 0 w 6154057"/>
              <a:gd name="connsiteY3" fmla="*/ 5297714 h 529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54057" h="5297714">
                <a:moveTo>
                  <a:pt x="0" y="0"/>
                </a:moveTo>
                <a:lnTo>
                  <a:pt x="6154057" y="0"/>
                </a:lnTo>
                <a:lnTo>
                  <a:pt x="6154057" y="5297714"/>
                </a:lnTo>
                <a:lnTo>
                  <a:pt x="0" y="529771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602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09F3AB5-D654-4554-A9FD-F32A9CE4547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0948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D4CFC7A-E586-4577-B546-678A5A1520C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630205" y="2087100"/>
            <a:ext cx="2979624" cy="3224722"/>
          </a:xfrm>
          <a:custGeom>
            <a:avLst/>
            <a:gdLst>
              <a:gd name="connsiteX0" fmla="*/ 1489812 w 2979624"/>
              <a:gd name="connsiteY0" fmla="*/ 0 h 3224722"/>
              <a:gd name="connsiteX1" fmla="*/ 1822399 w 2979624"/>
              <a:gd name="connsiteY1" fmla="*/ 79438 h 3224722"/>
              <a:gd name="connsiteX2" fmla="*/ 2646899 w 2979624"/>
              <a:gd name="connsiteY2" fmla="*/ 556978 h 3224722"/>
              <a:gd name="connsiteX3" fmla="*/ 2979624 w 2979624"/>
              <a:gd name="connsiteY3" fmla="*/ 1133911 h 3224722"/>
              <a:gd name="connsiteX4" fmla="*/ 2979624 w 2979624"/>
              <a:gd name="connsiteY4" fmla="*/ 2090812 h 3224722"/>
              <a:gd name="connsiteX5" fmla="*/ 2646899 w 2979624"/>
              <a:gd name="connsiteY5" fmla="*/ 2667744 h 3224722"/>
              <a:gd name="connsiteX6" fmla="*/ 1822399 w 2979624"/>
              <a:gd name="connsiteY6" fmla="*/ 3145284 h 3224722"/>
              <a:gd name="connsiteX7" fmla="*/ 1157225 w 2979624"/>
              <a:gd name="connsiteY7" fmla="*/ 3145284 h 3224722"/>
              <a:gd name="connsiteX8" fmla="*/ 332725 w 2979624"/>
              <a:gd name="connsiteY8" fmla="*/ 2667744 h 3224722"/>
              <a:gd name="connsiteX9" fmla="*/ 0 w 2979624"/>
              <a:gd name="connsiteY9" fmla="*/ 2090812 h 3224722"/>
              <a:gd name="connsiteX10" fmla="*/ 0 w 2979624"/>
              <a:gd name="connsiteY10" fmla="*/ 1133911 h 3224722"/>
              <a:gd name="connsiteX11" fmla="*/ 332725 w 2979624"/>
              <a:gd name="connsiteY11" fmla="*/ 556978 h 3224722"/>
              <a:gd name="connsiteX12" fmla="*/ 1157225 w 2979624"/>
              <a:gd name="connsiteY12" fmla="*/ 79438 h 3224722"/>
              <a:gd name="connsiteX13" fmla="*/ 1489812 w 2979624"/>
              <a:gd name="connsiteY13" fmla="*/ 0 h 322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979624" h="3224722">
                <a:moveTo>
                  <a:pt x="1489812" y="0"/>
                </a:moveTo>
                <a:cubicBezTo>
                  <a:pt x="1610377" y="0"/>
                  <a:pt x="1730941" y="26480"/>
                  <a:pt x="1822399" y="79438"/>
                </a:cubicBezTo>
                <a:lnTo>
                  <a:pt x="2646899" y="556978"/>
                </a:lnTo>
                <a:cubicBezTo>
                  <a:pt x="2829953" y="662896"/>
                  <a:pt x="2979624" y="922531"/>
                  <a:pt x="2979624" y="1133911"/>
                </a:cubicBezTo>
                <a:lnTo>
                  <a:pt x="2979624" y="2090812"/>
                </a:lnTo>
                <a:cubicBezTo>
                  <a:pt x="2979624" y="2302192"/>
                  <a:pt x="2829953" y="2561826"/>
                  <a:pt x="2646899" y="2667744"/>
                </a:cubicBezTo>
                <a:lnTo>
                  <a:pt x="1822399" y="3145284"/>
                </a:lnTo>
                <a:cubicBezTo>
                  <a:pt x="1639483" y="3251202"/>
                  <a:pt x="1340141" y="3251202"/>
                  <a:pt x="1157225" y="3145284"/>
                </a:cubicBezTo>
                <a:lnTo>
                  <a:pt x="332725" y="2667744"/>
                </a:lnTo>
                <a:cubicBezTo>
                  <a:pt x="149671" y="2561826"/>
                  <a:pt x="0" y="2302192"/>
                  <a:pt x="0" y="2090812"/>
                </a:cubicBezTo>
                <a:lnTo>
                  <a:pt x="0" y="1133911"/>
                </a:lnTo>
                <a:cubicBezTo>
                  <a:pt x="0" y="922531"/>
                  <a:pt x="149671" y="662896"/>
                  <a:pt x="332725" y="556978"/>
                </a:cubicBezTo>
                <a:lnTo>
                  <a:pt x="1157225" y="79438"/>
                </a:lnTo>
                <a:cubicBezTo>
                  <a:pt x="1248683" y="26480"/>
                  <a:pt x="1369248" y="0"/>
                  <a:pt x="148981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0551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792726A8-9963-44BE-AC92-924D631BF56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624132" y="1229256"/>
            <a:ext cx="1964083" cy="2125645"/>
          </a:xfrm>
          <a:custGeom>
            <a:avLst/>
            <a:gdLst>
              <a:gd name="connsiteX0" fmla="*/ 982042 w 1964083"/>
              <a:gd name="connsiteY0" fmla="*/ 0 h 2125645"/>
              <a:gd name="connsiteX1" fmla="*/ 1201273 w 1964083"/>
              <a:gd name="connsiteY1" fmla="*/ 52363 h 2125645"/>
              <a:gd name="connsiteX2" fmla="*/ 1744761 w 1964083"/>
              <a:gd name="connsiteY2" fmla="*/ 367144 h 2125645"/>
              <a:gd name="connsiteX3" fmla="*/ 1964083 w 1964083"/>
              <a:gd name="connsiteY3" fmla="*/ 747442 h 2125645"/>
              <a:gd name="connsiteX4" fmla="*/ 1964083 w 1964083"/>
              <a:gd name="connsiteY4" fmla="*/ 1378204 h 2125645"/>
              <a:gd name="connsiteX5" fmla="*/ 1744761 w 1964083"/>
              <a:gd name="connsiteY5" fmla="*/ 1758501 h 2125645"/>
              <a:gd name="connsiteX6" fmla="*/ 1201273 w 1964083"/>
              <a:gd name="connsiteY6" fmla="*/ 2073282 h 2125645"/>
              <a:gd name="connsiteX7" fmla="*/ 762810 w 1964083"/>
              <a:gd name="connsiteY7" fmla="*/ 2073282 h 2125645"/>
              <a:gd name="connsiteX8" fmla="*/ 219323 w 1964083"/>
              <a:gd name="connsiteY8" fmla="*/ 1758501 h 2125645"/>
              <a:gd name="connsiteX9" fmla="*/ 0 w 1964083"/>
              <a:gd name="connsiteY9" fmla="*/ 1378204 h 2125645"/>
              <a:gd name="connsiteX10" fmla="*/ 0 w 1964083"/>
              <a:gd name="connsiteY10" fmla="*/ 747442 h 2125645"/>
              <a:gd name="connsiteX11" fmla="*/ 219323 w 1964083"/>
              <a:gd name="connsiteY11" fmla="*/ 367144 h 2125645"/>
              <a:gd name="connsiteX12" fmla="*/ 762810 w 1964083"/>
              <a:gd name="connsiteY12" fmla="*/ 52363 h 2125645"/>
              <a:gd name="connsiteX13" fmla="*/ 982042 w 1964083"/>
              <a:gd name="connsiteY13" fmla="*/ 0 h 2125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64083" h="2125645">
                <a:moveTo>
                  <a:pt x="982042" y="0"/>
                </a:moveTo>
                <a:cubicBezTo>
                  <a:pt x="1061514" y="0"/>
                  <a:pt x="1140987" y="17455"/>
                  <a:pt x="1201273" y="52363"/>
                </a:cubicBezTo>
                <a:lnTo>
                  <a:pt x="1744761" y="367144"/>
                </a:lnTo>
                <a:cubicBezTo>
                  <a:pt x="1865424" y="436962"/>
                  <a:pt x="1964083" y="608106"/>
                  <a:pt x="1964083" y="747442"/>
                </a:cubicBezTo>
                <a:lnTo>
                  <a:pt x="1964083" y="1378204"/>
                </a:lnTo>
                <a:cubicBezTo>
                  <a:pt x="1964083" y="1517539"/>
                  <a:pt x="1865424" y="1688683"/>
                  <a:pt x="1744761" y="1758501"/>
                </a:cubicBezTo>
                <a:lnTo>
                  <a:pt x="1201273" y="2073282"/>
                </a:lnTo>
                <a:cubicBezTo>
                  <a:pt x="1080700" y="2143100"/>
                  <a:pt x="883383" y="2143100"/>
                  <a:pt x="762810" y="2073282"/>
                </a:cubicBezTo>
                <a:lnTo>
                  <a:pt x="219323" y="1758501"/>
                </a:lnTo>
                <a:cubicBezTo>
                  <a:pt x="98659" y="1688683"/>
                  <a:pt x="0" y="1517539"/>
                  <a:pt x="0" y="1378204"/>
                </a:cubicBezTo>
                <a:lnTo>
                  <a:pt x="0" y="747442"/>
                </a:lnTo>
                <a:cubicBezTo>
                  <a:pt x="0" y="608106"/>
                  <a:pt x="98659" y="436962"/>
                  <a:pt x="219323" y="367144"/>
                </a:cubicBezTo>
                <a:lnTo>
                  <a:pt x="762810" y="52363"/>
                </a:lnTo>
                <a:cubicBezTo>
                  <a:pt x="823097" y="17455"/>
                  <a:pt x="902569" y="0"/>
                  <a:pt x="98204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645056C5-4E02-4E2D-A975-E8398E37A3A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624132" y="3957942"/>
            <a:ext cx="1964083" cy="2125645"/>
          </a:xfrm>
          <a:custGeom>
            <a:avLst/>
            <a:gdLst>
              <a:gd name="connsiteX0" fmla="*/ 982042 w 1964083"/>
              <a:gd name="connsiteY0" fmla="*/ 0 h 2125645"/>
              <a:gd name="connsiteX1" fmla="*/ 1201273 w 1964083"/>
              <a:gd name="connsiteY1" fmla="*/ 52364 h 2125645"/>
              <a:gd name="connsiteX2" fmla="*/ 1744761 w 1964083"/>
              <a:gd name="connsiteY2" fmla="*/ 367144 h 2125645"/>
              <a:gd name="connsiteX3" fmla="*/ 1964083 w 1964083"/>
              <a:gd name="connsiteY3" fmla="*/ 747442 h 2125645"/>
              <a:gd name="connsiteX4" fmla="*/ 1964083 w 1964083"/>
              <a:gd name="connsiteY4" fmla="*/ 1378204 h 2125645"/>
              <a:gd name="connsiteX5" fmla="*/ 1744761 w 1964083"/>
              <a:gd name="connsiteY5" fmla="*/ 1758501 h 2125645"/>
              <a:gd name="connsiteX6" fmla="*/ 1201273 w 1964083"/>
              <a:gd name="connsiteY6" fmla="*/ 2073282 h 2125645"/>
              <a:gd name="connsiteX7" fmla="*/ 762810 w 1964083"/>
              <a:gd name="connsiteY7" fmla="*/ 2073282 h 2125645"/>
              <a:gd name="connsiteX8" fmla="*/ 219323 w 1964083"/>
              <a:gd name="connsiteY8" fmla="*/ 1758501 h 2125645"/>
              <a:gd name="connsiteX9" fmla="*/ 0 w 1964083"/>
              <a:gd name="connsiteY9" fmla="*/ 1378204 h 2125645"/>
              <a:gd name="connsiteX10" fmla="*/ 0 w 1964083"/>
              <a:gd name="connsiteY10" fmla="*/ 747442 h 2125645"/>
              <a:gd name="connsiteX11" fmla="*/ 219323 w 1964083"/>
              <a:gd name="connsiteY11" fmla="*/ 367144 h 2125645"/>
              <a:gd name="connsiteX12" fmla="*/ 762810 w 1964083"/>
              <a:gd name="connsiteY12" fmla="*/ 52364 h 2125645"/>
              <a:gd name="connsiteX13" fmla="*/ 982042 w 1964083"/>
              <a:gd name="connsiteY13" fmla="*/ 0 h 2125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64083" h="2125645">
                <a:moveTo>
                  <a:pt x="982042" y="0"/>
                </a:moveTo>
                <a:cubicBezTo>
                  <a:pt x="1061514" y="0"/>
                  <a:pt x="1140987" y="17455"/>
                  <a:pt x="1201273" y="52364"/>
                </a:cubicBezTo>
                <a:lnTo>
                  <a:pt x="1744761" y="367144"/>
                </a:lnTo>
                <a:cubicBezTo>
                  <a:pt x="1865424" y="436962"/>
                  <a:pt x="1964083" y="608106"/>
                  <a:pt x="1964083" y="747442"/>
                </a:cubicBezTo>
                <a:lnTo>
                  <a:pt x="1964083" y="1378204"/>
                </a:lnTo>
                <a:cubicBezTo>
                  <a:pt x="1964083" y="1517539"/>
                  <a:pt x="1865424" y="1688683"/>
                  <a:pt x="1744761" y="1758501"/>
                </a:cubicBezTo>
                <a:lnTo>
                  <a:pt x="1201273" y="2073282"/>
                </a:lnTo>
                <a:cubicBezTo>
                  <a:pt x="1080700" y="2143100"/>
                  <a:pt x="883383" y="2143100"/>
                  <a:pt x="762810" y="2073282"/>
                </a:cubicBezTo>
                <a:lnTo>
                  <a:pt x="219323" y="1758501"/>
                </a:lnTo>
                <a:cubicBezTo>
                  <a:pt x="98659" y="1688683"/>
                  <a:pt x="0" y="1517539"/>
                  <a:pt x="0" y="1378204"/>
                </a:cubicBezTo>
                <a:lnTo>
                  <a:pt x="0" y="747442"/>
                </a:lnTo>
                <a:cubicBezTo>
                  <a:pt x="0" y="608106"/>
                  <a:pt x="98659" y="436962"/>
                  <a:pt x="219323" y="367144"/>
                </a:cubicBezTo>
                <a:lnTo>
                  <a:pt x="762810" y="52364"/>
                </a:lnTo>
                <a:cubicBezTo>
                  <a:pt x="823097" y="17455"/>
                  <a:pt x="902569" y="0"/>
                  <a:pt x="98204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6301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40A8C0A9-E3AA-4300-BBD1-4D54B127B53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78206" y="1070202"/>
            <a:ext cx="4234023" cy="4582306"/>
          </a:xfrm>
          <a:custGeom>
            <a:avLst/>
            <a:gdLst>
              <a:gd name="connsiteX0" fmla="*/ 2117012 w 4234023"/>
              <a:gd name="connsiteY0" fmla="*/ 0 h 4582306"/>
              <a:gd name="connsiteX1" fmla="*/ 2589615 w 4234023"/>
              <a:gd name="connsiteY1" fmla="*/ 112881 h 4582306"/>
              <a:gd name="connsiteX2" fmla="*/ 3761224 w 4234023"/>
              <a:gd name="connsiteY2" fmla="*/ 791462 h 4582306"/>
              <a:gd name="connsiteX3" fmla="*/ 4234023 w 4234023"/>
              <a:gd name="connsiteY3" fmla="*/ 1611279 h 4582306"/>
              <a:gd name="connsiteX4" fmla="*/ 4234023 w 4234023"/>
              <a:gd name="connsiteY4" fmla="*/ 2971028 h 4582306"/>
              <a:gd name="connsiteX5" fmla="*/ 3761224 w 4234023"/>
              <a:gd name="connsiteY5" fmla="*/ 3790845 h 4582306"/>
              <a:gd name="connsiteX6" fmla="*/ 2589615 w 4234023"/>
              <a:gd name="connsiteY6" fmla="*/ 4469425 h 4582306"/>
              <a:gd name="connsiteX7" fmla="*/ 1644408 w 4234023"/>
              <a:gd name="connsiteY7" fmla="*/ 4469425 h 4582306"/>
              <a:gd name="connsiteX8" fmla="*/ 472799 w 4234023"/>
              <a:gd name="connsiteY8" fmla="*/ 3790845 h 4582306"/>
              <a:gd name="connsiteX9" fmla="*/ 0 w 4234023"/>
              <a:gd name="connsiteY9" fmla="*/ 2971028 h 4582306"/>
              <a:gd name="connsiteX10" fmla="*/ 0 w 4234023"/>
              <a:gd name="connsiteY10" fmla="*/ 1611279 h 4582306"/>
              <a:gd name="connsiteX11" fmla="*/ 472799 w 4234023"/>
              <a:gd name="connsiteY11" fmla="*/ 791462 h 4582306"/>
              <a:gd name="connsiteX12" fmla="*/ 1644408 w 4234023"/>
              <a:gd name="connsiteY12" fmla="*/ 112881 h 4582306"/>
              <a:gd name="connsiteX13" fmla="*/ 2117012 w 4234023"/>
              <a:gd name="connsiteY13" fmla="*/ 0 h 4582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234023" h="4582306">
                <a:moveTo>
                  <a:pt x="2117012" y="0"/>
                </a:moveTo>
                <a:cubicBezTo>
                  <a:pt x="2288333" y="0"/>
                  <a:pt x="2459654" y="37627"/>
                  <a:pt x="2589615" y="112881"/>
                </a:cubicBezTo>
                <a:lnTo>
                  <a:pt x="3761224" y="791462"/>
                </a:lnTo>
                <a:cubicBezTo>
                  <a:pt x="4021342" y="941970"/>
                  <a:pt x="4234023" y="1310909"/>
                  <a:pt x="4234023" y="1611279"/>
                </a:cubicBezTo>
                <a:lnTo>
                  <a:pt x="4234023" y="2971028"/>
                </a:lnTo>
                <a:cubicBezTo>
                  <a:pt x="4234023" y="3271397"/>
                  <a:pt x="4021342" y="3640336"/>
                  <a:pt x="3761224" y="3790845"/>
                </a:cubicBezTo>
                <a:lnTo>
                  <a:pt x="2589615" y="4469425"/>
                </a:lnTo>
                <a:cubicBezTo>
                  <a:pt x="2329693" y="4619933"/>
                  <a:pt x="1904330" y="4619933"/>
                  <a:pt x="1644408" y="4469425"/>
                </a:cubicBezTo>
                <a:lnTo>
                  <a:pt x="472799" y="3790845"/>
                </a:lnTo>
                <a:cubicBezTo>
                  <a:pt x="212681" y="3640336"/>
                  <a:pt x="0" y="3271397"/>
                  <a:pt x="0" y="2971028"/>
                </a:cubicBezTo>
                <a:lnTo>
                  <a:pt x="0" y="1611279"/>
                </a:lnTo>
                <a:cubicBezTo>
                  <a:pt x="0" y="1310909"/>
                  <a:pt x="212681" y="941970"/>
                  <a:pt x="472799" y="791462"/>
                </a:cubicBezTo>
                <a:lnTo>
                  <a:pt x="1644408" y="112881"/>
                </a:lnTo>
                <a:cubicBezTo>
                  <a:pt x="1774369" y="37627"/>
                  <a:pt x="1945691" y="0"/>
                  <a:pt x="211701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7259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73BF39-68BE-4AAB-8C8F-4AF9B278ADB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81" b="10616"/>
          <a:stretch/>
        </p:blipFill>
        <p:spPr>
          <a:xfrm flipH="1">
            <a:off x="2338637" y="1078855"/>
            <a:ext cx="5447840" cy="4661546"/>
          </a:xfrm>
          <a:prstGeom prst="rect">
            <a:avLst/>
          </a:prstGeom>
        </p:spPr>
      </p:pic>
      <p:sp>
        <p:nvSpPr>
          <p:cNvPr id="4" name="Picture Placeholder 7">
            <a:extLst>
              <a:ext uri="{FF2B5EF4-FFF2-40B4-BE49-F238E27FC236}">
                <a16:creationId xmlns:a16="http://schemas.microsoft.com/office/drawing/2014/main" id="{89A9B1DD-8DA6-43CB-B921-D0452A7C0A0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344636" y="1344318"/>
            <a:ext cx="3733800" cy="3016815"/>
          </a:xfrm>
          <a:custGeom>
            <a:avLst/>
            <a:gdLst>
              <a:gd name="connsiteX0" fmla="*/ 0 w 4445000"/>
              <a:gd name="connsiteY0" fmla="*/ 0 h 3591446"/>
              <a:gd name="connsiteX1" fmla="*/ 4216400 w 4445000"/>
              <a:gd name="connsiteY1" fmla="*/ 1104900 h 3591446"/>
              <a:gd name="connsiteX2" fmla="*/ 4445000 w 4445000"/>
              <a:gd name="connsiteY2" fmla="*/ 3591446 h 3591446"/>
              <a:gd name="connsiteX3" fmla="*/ 241300 w 4445000"/>
              <a:gd name="connsiteY3" fmla="*/ 3223146 h 3591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45000" h="3591446">
                <a:moveTo>
                  <a:pt x="0" y="0"/>
                </a:moveTo>
                <a:lnTo>
                  <a:pt x="4216400" y="1104900"/>
                </a:lnTo>
                <a:lnTo>
                  <a:pt x="4445000" y="3591446"/>
                </a:lnTo>
                <a:lnTo>
                  <a:pt x="241300" y="322314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1B43F7-CED0-46A6-9E2B-CCAF4774F1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81" b="10616"/>
          <a:stretch/>
        </p:blipFill>
        <p:spPr>
          <a:xfrm>
            <a:off x="76200" y="2806700"/>
            <a:ext cx="3428548" cy="2933701"/>
          </a:xfrm>
          <a:prstGeom prst="rect">
            <a:avLst/>
          </a:prstGeom>
        </p:spPr>
      </p:pic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3430664-03F3-4C31-B7F5-4326D87DE02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 flipH="1">
            <a:off x="472273" y="2983229"/>
            <a:ext cx="2349833" cy="1898605"/>
          </a:xfrm>
          <a:custGeom>
            <a:avLst/>
            <a:gdLst>
              <a:gd name="connsiteX0" fmla="*/ 0 w 4445000"/>
              <a:gd name="connsiteY0" fmla="*/ 0 h 3591446"/>
              <a:gd name="connsiteX1" fmla="*/ 4216400 w 4445000"/>
              <a:gd name="connsiteY1" fmla="*/ 1104900 h 3591446"/>
              <a:gd name="connsiteX2" fmla="*/ 4445000 w 4445000"/>
              <a:gd name="connsiteY2" fmla="*/ 3591446 h 3591446"/>
              <a:gd name="connsiteX3" fmla="*/ 241300 w 4445000"/>
              <a:gd name="connsiteY3" fmla="*/ 3223146 h 3591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45000" h="3591446">
                <a:moveTo>
                  <a:pt x="0" y="0"/>
                </a:moveTo>
                <a:lnTo>
                  <a:pt x="4216400" y="1104900"/>
                </a:lnTo>
                <a:lnTo>
                  <a:pt x="4445000" y="3591446"/>
                </a:lnTo>
                <a:lnTo>
                  <a:pt x="241300" y="322314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3224979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8E851B3-264C-4894-92C0-EC74C3E792A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3222625" cy="2873829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D1287E22-2065-4A84-A4CF-C834785E9FC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2873829"/>
            <a:ext cx="3222625" cy="198845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54BBA596-10A2-4581-A6B2-FB32CF17C58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4876800"/>
            <a:ext cx="3222625" cy="198845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AD8C072F-A2DE-4322-BA43-0BE6895D499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265714" y="0"/>
            <a:ext cx="5892800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9B5A10FA-8F7A-45C7-9107-04F072C2C21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158513" y="0"/>
            <a:ext cx="3033487" cy="686525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576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97A0AB34-4C01-4A8C-A211-DA4C0524421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6050" y="1311405"/>
            <a:ext cx="4043307" cy="4375903"/>
          </a:xfrm>
          <a:custGeom>
            <a:avLst/>
            <a:gdLst>
              <a:gd name="connsiteX0" fmla="*/ 2021653 w 4043307"/>
              <a:gd name="connsiteY0" fmla="*/ 976115 h 4375903"/>
              <a:gd name="connsiteX1" fmla="*/ 2271610 w 4043307"/>
              <a:gd name="connsiteY1" fmla="*/ 1035817 h 4375903"/>
              <a:gd name="connsiteX2" fmla="*/ 2891268 w 4043307"/>
              <a:gd name="connsiteY2" fmla="*/ 1394715 h 4375903"/>
              <a:gd name="connsiteX3" fmla="*/ 3141329 w 4043307"/>
              <a:gd name="connsiteY3" fmla="*/ 1828312 h 4375903"/>
              <a:gd name="connsiteX4" fmla="*/ 3141329 w 4043307"/>
              <a:gd name="connsiteY4" fmla="*/ 2547476 h 4375903"/>
              <a:gd name="connsiteX5" fmla="*/ 2891268 w 4043307"/>
              <a:gd name="connsiteY5" fmla="*/ 2981073 h 4375903"/>
              <a:gd name="connsiteX6" fmla="*/ 2271610 w 4043307"/>
              <a:gd name="connsiteY6" fmla="*/ 3339971 h 4375903"/>
              <a:gd name="connsiteX7" fmla="*/ 1771696 w 4043307"/>
              <a:gd name="connsiteY7" fmla="*/ 3339971 h 4375903"/>
              <a:gd name="connsiteX8" fmla="*/ 1152038 w 4043307"/>
              <a:gd name="connsiteY8" fmla="*/ 2981073 h 4375903"/>
              <a:gd name="connsiteX9" fmla="*/ 901977 w 4043307"/>
              <a:gd name="connsiteY9" fmla="*/ 2547476 h 4375903"/>
              <a:gd name="connsiteX10" fmla="*/ 901977 w 4043307"/>
              <a:gd name="connsiteY10" fmla="*/ 1828312 h 4375903"/>
              <a:gd name="connsiteX11" fmla="*/ 1152038 w 4043307"/>
              <a:gd name="connsiteY11" fmla="*/ 1394715 h 4375903"/>
              <a:gd name="connsiteX12" fmla="*/ 1771696 w 4043307"/>
              <a:gd name="connsiteY12" fmla="*/ 1035817 h 4375903"/>
              <a:gd name="connsiteX13" fmla="*/ 2021653 w 4043307"/>
              <a:gd name="connsiteY13" fmla="*/ 976115 h 4375903"/>
              <a:gd name="connsiteX14" fmla="*/ 2021655 w 4043307"/>
              <a:gd name="connsiteY14" fmla="*/ 598906 h 4375903"/>
              <a:gd name="connsiteX15" fmla="*/ 1693872 w 4043307"/>
              <a:gd name="connsiteY15" fmla="*/ 677197 h 4375903"/>
              <a:gd name="connsiteX16" fmla="*/ 881279 w 4043307"/>
              <a:gd name="connsiteY16" fmla="*/ 1147840 h 4375903"/>
              <a:gd name="connsiteX17" fmla="*/ 553360 w 4043307"/>
              <a:gd name="connsiteY17" fmla="*/ 1716440 h 4375903"/>
              <a:gd name="connsiteX18" fmla="*/ 553360 w 4043307"/>
              <a:gd name="connsiteY18" fmla="*/ 2659521 h 4375903"/>
              <a:gd name="connsiteX19" fmla="*/ 881279 w 4043307"/>
              <a:gd name="connsiteY19" fmla="*/ 3228121 h 4375903"/>
              <a:gd name="connsiteX20" fmla="*/ 1693872 w 4043307"/>
              <a:gd name="connsiteY20" fmla="*/ 3698763 h 4375903"/>
              <a:gd name="connsiteX21" fmla="*/ 2349438 w 4043307"/>
              <a:gd name="connsiteY21" fmla="*/ 3698763 h 4375903"/>
              <a:gd name="connsiteX22" fmla="*/ 3162030 w 4043307"/>
              <a:gd name="connsiteY22" fmla="*/ 3228121 h 4375903"/>
              <a:gd name="connsiteX23" fmla="*/ 3489949 w 4043307"/>
              <a:gd name="connsiteY23" fmla="*/ 2659521 h 4375903"/>
              <a:gd name="connsiteX24" fmla="*/ 3489949 w 4043307"/>
              <a:gd name="connsiteY24" fmla="*/ 1716440 h 4375903"/>
              <a:gd name="connsiteX25" fmla="*/ 3162030 w 4043307"/>
              <a:gd name="connsiteY25" fmla="*/ 1147840 h 4375903"/>
              <a:gd name="connsiteX26" fmla="*/ 2349438 w 4043307"/>
              <a:gd name="connsiteY26" fmla="*/ 677197 h 4375903"/>
              <a:gd name="connsiteX27" fmla="*/ 2021655 w 4043307"/>
              <a:gd name="connsiteY27" fmla="*/ 598906 h 4375903"/>
              <a:gd name="connsiteX28" fmla="*/ 2021654 w 4043307"/>
              <a:gd name="connsiteY28" fmla="*/ 0 h 4375903"/>
              <a:gd name="connsiteX29" fmla="*/ 2472969 w 4043307"/>
              <a:gd name="connsiteY29" fmla="*/ 107797 h 4375903"/>
              <a:gd name="connsiteX30" fmla="*/ 3591805 w 4043307"/>
              <a:gd name="connsiteY30" fmla="*/ 755812 h 4375903"/>
              <a:gd name="connsiteX31" fmla="*/ 4043307 w 4043307"/>
              <a:gd name="connsiteY31" fmla="*/ 1538701 h 4375903"/>
              <a:gd name="connsiteX32" fmla="*/ 4043307 w 4043307"/>
              <a:gd name="connsiteY32" fmla="*/ 2837202 h 4375903"/>
              <a:gd name="connsiteX33" fmla="*/ 3591805 w 4043307"/>
              <a:gd name="connsiteY33" fmla="*/ 3620092 h 4375903"/>
              <a:gd name="connsiteX34" fmla="*/ 2472969 w 4043307"/>
              <a:gd name="connsiteY34" fmla="*/ 4268107 h 4375903"/>
              <a:gd name="connsiteX35" fmla="*/ 1570338 w 4043307"/>
              <a:gd name="connsiteY35" fmla="*/ 4268107 h 4375903"/>
              <a:gd name="connsiteX36" fmla="*/ 451503 w 4043307"/>
              <a:gd name="connsiteY36" fmla="*/ 3620092 h 4375903"/>
              <a:gd name="connsiteX37" fmla="*/ 0 w 4043307"/>
              <a:gd name="connsiteY37" fmla="*/ 2837202 h 4375903"/>
              <a:gd name="connsiteX38" fmla="*/ 0 w 4043307"/>
              <a:gd name="connsiteY38" fmla="*/ 1538701 h 4375903"/>
              <a:gd name="connsiteX39" fmla="*/ 451503 w 4043307"/>
              <a:gd name="connsiteY39" fmla="*/ 755812 h 4375903"/>
              <a:gd name="connsiteX40" fmla="*/ 1570338 w 4043307"/>
              <a:gd name="connsiteY40" fmla="*/ 107797 h 4375903"/>
              <a:gd name="connsiteX41" fmla="*/ 2021654 w 4043307"/>
              <a:gd name="connsiteY41" fmla="*/ 0 h 43759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4043307" h="4375903">
                <a:moveTo>
                  <a:pt x="2021653" y="976115"/>
                </a:moveTo>
                <a:cubicBezTo>
                  <a:pt x="2112264" y="976115"/>
                  <a:pt x="2202875" y="996016"/>
                  <a:pt x="2271610" y="1035817"/>
                </a:cubicBezTo>
                <a:lnTo>
                  <a:pt x="2891268" y="1394715"/>
                </a:lnTo>
                <a:cubicBezTo>
                  <a:pt x="3028843" y="1474318"/>
                  <a:pt x="3141329" y="1669448"/>
                  <a:pt x="3141329" y="1828312"/>
                </a:cubicBezTo>
                <a:lnTo>
                  <a:pt x="3141329" y="2547476"/>
                </a:lnTo>
                <a:cubicBezTo>
                  <a:pt x="3141329" y="2706340"/>
                  <a:pt x="3028843" y="2901470"/>
                  <a:pt x="2891268" y="2981073"/>
                </a:cubicBezTo>
                <a:lnTo>
                  <a:pt x="2271610" y="3339971"/>
                </a:lnTo>
                <a:cubicBezTo>
                  <a:pt x="2134139" y="3419574"/>
                  <a:pt x="1909167" y="3419574"/>
                  <a:pt x="1771696" y="3339971"/>
                </a:cubicBezTo>
                <a:lnTo>
                  <a:pt x="1152038" y="2981073"/>
                </a:lnTo>
                <a:cubicBezTo>
                  <a:pt x="1014463" y="2901470"/>
                  <a:pt x="901977" y="2706340"/>
                  <a:pt x="901977" y="2547476"/>
                </a:cubicBezTo>
                <a:lnTo>
                  <a:pt x="901977" y="1828312"/>
                </a:lnTo>
                <a:cubicBezTo>
                  <a:pt x="901977" y="1669448"/>
                  <a:pt x="1014463" y="1474318"/>
                  <a:pt x="1152038" y="1394715"/>
                </a:cubicBezTo>
                <a:lnTo>
                  <a:pt x="1771696" y="1035817"/>
                </a:lnTo>
                <a:cubicBezTo>
                  <a:pt x="1840432" y="996016"/>
                  <a:pt x="1931042" y="976115"/>
                  <a:pt x="2021653" y="976115"/>
                </a:cubicBezTo>
                <a:close/>
                <a:moveTo>
                  <a:pt x="2021655" y="598906"/>
                </a:moveTo>
                <a:cubicBezTo>
                  <a:pt x="1902832" y="598906"/>
                  <a:pt x="1784009" y="625003"/>
                  <a:pt x="1693872" y="677197"/>
                </a:cubicBezTo>
                <a:lnTo>
                  <a:pt x="881279" y="1147840"/>
                </a:lnTo>
                <a:cubicBezTo>
                  <a:pt x="700869" y="1252228"/>
                  <a:pt x="553360" y="1508113"/>
                  <a:pt x="553360" y="1716440"/>
                </a:cubicBezTo>
                <a:lnTo>
                  <a:pt x="553360" y="2659521"/>
                </a:lnTo>
                <a:cubicBezTo>
                  <a:pt x="553360" y="2867848"/>
                  <a:pt x="700869" y="3123733"/>
                  <a:pt x="881279" y="3228121"/>
                </a:cubicBezTo>
                <a:lnTo>
                  <a:pt x="1693872" y="3698763"/>
                </a:lnTo>
                <a:cubicBezTo>
                  <a:pt x="1874145" y="3803151"/>
                  <a:pt x="2169164" y="3803151"/>
                  <a:pt x="2349438" y="3698763"/>
                </a:cubicBezTo>
                <a:lnTo>
                  <a:pt x="3162030" y="3228121"/>
                </a:lnTo>
                <a:cubicBezTo>
                  <a:pt x="3342440" y="3123733"/>
                  <a:pt x="3489949" y="2867848"/>
                  <a:pt x="3489949" y="2659521"/>
                </a:cubicBezTo>
                <a:lnTo>
                  <a:pt x="3489949" y="1716440"/>
                </a:lnTo>
                <a:cubicBezTo>
                  <a:pt x="3489949" y="1508113"/>
                  <a:pt x="3342440" y="1252228"/>
                  <a:pt x="3162030" y="1147840"/>
                </a:cubicBezTo>
                <a:lnTo>
                  <a:pt x="2349438" y="677197"/>
                </a:lnTo>
                <a:cubicBezTo>
                  <a:pt x="2259301" y="625003"/>
                  <a:pt x="2140478" y="598906"/>
                  <a:pt x="2021655" y="598906"/>
                </a:cubicBezTo>
                <a:close/>
                <a:moveTo>
                  <a:pt x="2021654" y="0"/>
                </a:moveTo>
                <a:cubicBezTo>
                  <a:pt x="2185258" y="0"/>
                  <a:pt x="2348862" y="35932"/>
                  <a:pt x="2472969" y="107797"/>
                </a:cubicBezTo>
                <a:lnTo>
                  <a:pt x="3591805" y="755812"/>
                </a:lnTo>
                <a:cubicBezTo>
                  <a:pt x="3840206" y="899541"/>
                  <a:pt x="4043307" y="1251861"/>
                  <a:pt x="4043307" y="1538701"/>
                </a:cubicBezTo>
                <a:lnTo>
                  <a:pt x="4043307" y="2837202"/>
                </a:lnTo>
                <a:cubicBezTo>
                  <a:pt x="4043307" y="3124042"/>
                  <a:pt x="3840206" y="3476363"/>
                  <a:pt x="3591805" y="3620092"/>
                </a:cubicBezTo>
                <a:lnTo>
                  <a:pt x="2472969" y="4268107"/>
                </a:lnTo>
                <a:cubicBezTo>
                  <a:pt x="2224755" y="4411835"/>
                  <a:pt x="1818552" y="4411835"/>
                  <a:pt x="1570338" y="4268107"/>
                </a:cubicBezTo>
                <a:lnTo>
                  <a:pt x="451503" y="3620092"/>
                </a:lnTo>
                <a:cubicBezTo>
                  <a:pt x="203101" y="3476363"/>
                  <a:pt x="0" y="3124042"/>
                  <a:pt x="0" y="2837202"/>
                </a:cubicBezTo>
                <a:lnTo>
                  <a:pt x="0" y="1538701"/>
                </a:lnTo>
                <a:cubicBezTo>
                  <a:pt x="0" y="1251861"/>
                  <a:pt x="203101" y="899541"/>
                  <a:pt x="451503" y="755812"/>
                </a:cubicBezTo>
                <a:lnTo>
                  <a:pt x="1570338" y="107797"/>
                </a:lnTo>
                <a:cubicBezTo>
                  <a:pt x="1694445" y="35932"/>
                  <a:pt x="1858050" y="0"/>
                  <a:pt x="202165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1583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97532F3A-C86B-4320-AFAE-E089961D85C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418286" y="1092152"/>
            <a:ext cx="2883872" cy="3676196"/>
          </a:xfrm>
          <a:custGeom>
            <a:avLst/>
            <a:gdLst>
              <a:gd name="connsiteX0" fmla="*/ 0 w 2883872"/>
              <a:gd name="connsiteY0" fmla="*/ 0 h 3676196"/>
              <a:gd name="connsiteX1" fmla="*/ 2883872 w 2883872"/>
              <a:gd name="connsiteY1" fmla="*/ 0 h 3676196"/>
              <a:gd name="connsiteX2" fmla="*/ 2883872 w 2883872"/>
              <a:gd name="connsiteY2" fmla="*/ 3676196 h 3676196"/>
              <a:gd name="connsiteX3" fmla="*/ 0 w 2883872"/>
              <a:gd name="connsiteY3" fmla="*/ 3676196 h 3676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83872" h="3676196">
                <a:moveTo>
                  <a:pt x="0" y="0"/>
                </a:moveTo>
                <a:lnTo>
                  <a:pt x="2883872" y="0"/>
                </a:lnTo>
                <a:lnTo>
                  <a:pt x="2883872" y="3676196"/>
                </a:lnTo>
                <a:lnTo>
                  <a:pt x="0" y="367619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0085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36B592D-4C6D-49FD-AEDD-F2295EE88F3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705600" y="2416625"/>
            <a:ext cx="2965342" cy="3295127"/>
          </a:xfrm>
          <a:custGeom>
            <a:avLst/>
            <a:gdLst>
              <a:gd name="connsiteX0" fmla="*/ 0 w 2965342"/>
              <a:gd name="connsiteY0" fmla="*/ 0 h 3295127"/>
              <a:gd name="connsiteX1" fmla="*/ 975728 w 2965342"/>
              <a:gd name="connsiteY1" fmla="*/ 0 h 3295127"/>
              <a:gd name="connsiteX2" fmla="*/ 2965342 w 2965342"/>
              <a:gd name="connsiteY2" fmla="*/ 0 h 3295127"/>
              <a:gd name="connsiteX3" fmla="*/ 2965342 w 2965342"/>
              <a:gd name="connsiteY3" fmla="*/ 3295127 h 3295127"/>
              <a:gd name="connsiteX4" fmla="*/ 975728 w 2965342"/>
              <a:gd name="connsiteY4" fmla="*/ 3295127 h 3295127"/>
              <a:gd name="connsiteX5" fmla="*/ 0 w 2965342"/>
              <a:gd name="connsiteY5" fmla="*/ 3295127 h 3295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65342" h="3295127">
                <a:moveTo>
                  <a:pt x="0" y="0"/>
                </a:moveTo>
                <a:lnTo>
                  <a:pt x="975728" y="0"/>
                </a:lnTo>
                <a:lnTo>
                  <a:pt x="2965342" y="0"/>
                </a:lnTo>
                <a:lnTo>
                  <a:pt x="2965342" y="3295127"/>
                </a:lnTo>
                <a:lnTo>
                  <a:pt x="975728" y="3295127"/>
                </a:lnTo>
                <a:lnTo>
                  <a:pt x="0" y="329512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E97BFAD4-EC26-44AE-88BD-9759F9475E7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729712" y="1"/>
            <a:ext cx="4462288" cy="6609347"/>
          </a:xfrm>
          <a:custGeom>
            <a:avLst/>
            <a:gdLst>
              <a:gd name="connsiteX0" fmla="*/ 0 w 4462288"/>
              <a:gd name="connsiteY0" fmla="*/ 0 h 6609347"/>
              <a:gd name="connsiteX1" fmla="*/ 4462288 w 4462288"/>
              <a:gd name="connsiteY1" fmla="*/ 0 h 6609347"/>
              <a:gd name="connsiteX2" fmla="*/ 4462288 w 4462288"/>
              <a:gd name="connsiteY2" fmla="*/ 6609347 h 6609347"/>
              <a:gd name="connsiteX3" fmla="*/ 0 w 4462288"/>
              <a:gd name="connsiteY3" fmla="*/ 6609347 h 6609347"/>
              <a:gd name="connsiteX4" fmla="*/ 0 w 4462288"/>
              <a:gd name="connsiteY4" fmla="*/ 5872133 h 6609347"/>
              <a:gd name="connsiteX5" fmla="*/ 2231144 w 4462288"/>
              <a:gd name="connsiteY5" fmla="*/ 5872133 h 6609347"/>
              <a:gd name="connsiteX6" fmla="*/ 2231144 w 4462288"/>
              <a:gd name="connsiteY6" fmla="*/ 2196077 h 6609347"/>
              <a:gd name="connsiteX7" fmla="*/ 0 w 4462288"/>
              <a:gd name="connsiteY7" fmla="*/ 2196077 h 66093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462288" h="6609347">
                <a:moveTo>
                  <a:pt x="0" y="0"/>
                </a:moveTo>
                <a:lnTo>
                  <a:pt x="4462288" y="0"/>
                </a:lnTo>
                <a:lnTo>
                  <a:pt x="4462288" y="6609347"/>
                </a:lnTo>
                <a:lnTo>
                  <a:pt x="0" y="6609347"/>
                </a:lnTo>
                <a:lnTo>
                  <a:pt x="0" y="5872133"/>
                </a:lnTo>
                <a:lnTo>
                  <a:pt x="2231144" y="5872133"/>
                </a:lnTo>
                <a:lnTo>
                  <a:pt x="2231144" y="2196077"/>
                </a:lnTo>
                <a:lnTo>
                  <a:pt x="0" y="219607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1105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578505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91" r:id="rId2"/>
    <p:sldLayoutId id="2147483690" r:id="rId3"/>
    <p:sldLayoutId id="2147483688" r:id="rId4"/>
    <p:sldLayoutId id="2147483681" r:id="rId5"/>
    <p:sldLayoutId id="2147483677" r:id="rId6"/>
    <p:sldLayoutId id="2147483670" r:id="rId7"/>
    <p:sldLayoutId id="2147483664" r:id="rId8"/>
    <p:sldLayoutId id="2147483660" r:id="rId9"/>
    <p:sldLayoutId id="2147483658" r:id="rId10"/>
    <p:sldLayoutId id="2147483657" r:id="rId11"/>
    <p:sldLayoutId id="2147483649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JPG"/><Relationship Id="rId5" Type="http://schemas.openxmlformats.org/officeDocument/2006/relationships/image" Target="../media/image19.JP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JPG"/><Relationship Id="rId4" Type="http://schemas.openxmlformats.org/officeDocument/2006/relationships/image" Target="../media/image23.JP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JPG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5.JPG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JPG"/><Relationship Id="rId5" Type="http://schemas.openxmlformats.org/officeDocument/2006/relationships/image" Target="../media/image48.JPG"/><Relationship Id="rId4" Type="http://schemas.openxmlformats.org/officeDocument/2006/relationships/image" Target="../media/image4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AutoShape 2">
            <a:extLst>
              <a:ext uri="{FF2B5EF4-FFF2-40B4-BE49-F238E27FC236}">
                <a16:creationId xmlns:a16="http://schemas.microsoft.com/office/drawing/2014/main" id="{F470440D-F9F7-427F-BC5A-D3A312150227}"/>
              </a:ext>
            </a:extLst>
          </p:cNvPr>
          <p:cNvSpPr>
            <a:spLocks/>
          </p:cNvSpPr>
          <p:nvPr/>
        </p:nvSpPr>
        <p:spPr bwMode="auto">
          <a:xfrm>
            <a:off x="3799868" y="798896"/>
            <a:ext cx="4860399" cy="5260208"/>
          </a:xfrm>
          <a:custGeom>
            <a:avLst/>
            <a:gdLst/>
            <a:ahLst/>
            <a:cxnLst/>
            <a:rect l="0" t="0" r="r" b="b"/>
            <a:pathLst>
              <a:path w="21600" h="21251">
                <a:moveTo>
                  <a:pt x="0" y="7472"/>
                </a:moveTo>
                <a:cubicBezTo>
                  <a:pt x="0" y="6079"/>
                  <a:pt x="1085" y="4368"/>
                  <a:pt x="2412" y="3670"/>
                </a:cubicBezTo>
                <a:lnTo>
                  <a:pt x="8389" y="523"/>
                </a:lnTo>
                <a:cubicBezTo>
                  <a:pt x="9715" y="-175"/>
                  <a:pt x="11885" y="-175"/>
                  <a:pt x="13211" y="523"/>
                </a:cubicBezTo>
                <a:lnTo>
                  <a:pt x="19188" y="3670"/>
                </a:lnTo>
                <a:cubicBezTo>
                  <a:pt x="20515" y="4368"/>
                  <a:pt x="21600" y="6079"/>
                  <a:pt x="21600" y="7472"/>
                </a:cubicBezTo>
                <a:lnTo>
                  <a:pt x="21600" y="13778"/>
                </a:lnTo>
                <a:cubicBezTo>
                  <a:pt x="21600" y="15171"/>
                  <a:pt x="20515" y="16882"/>
                  <a:pt x="19188" y="17580"/>
                </a:cubicBezTo>
                <a:lnTo>
                  <a:pt x="13211" y="20727"/>
                </a:lnTo>
                <a:cubicBezTo>
                  <a:pt x="11885" y="21425"/>
                  <a:pt x="9715" y="21425"/>
                  <a:pt x="8389" y="20727"/>
                </a:cubicBezTo>
                <a:lnTo>
                  <a:pt x="2412" y="17580"/>
                </a:lnTo>
                <a:cubicBezTo>
                  <a:pt x="1085" y="16882"/>
                  <a:pt x="0" y="15171"/>
                  <a:pt x="0" y="13778"/>
                </a:cubicBezTo>
                <a:lnTo>
                  <a:pt x="0" y="7472"/>
                </a:lnTo>
                <a:close/>
                <a:moveTo>
                  <a:pt x="0" y="7472"/>
                </a:moveTo>
              </a:path>
            </a:pathLst>
          </a:custGeom>
          <a:noFill/>
          <a:ln w="76200">
            <a:solidFill>
              <a:srgbClr val="F8733F"/>
            </a:solidFill>
          </a:ln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C1A22F9-27C5-4BEB-9F8A-5C5C138243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7212" y="1938811"/>
            <a:ext cx="3025827" cy="285583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6E18391-A823-4AA7-BC53-DAD4D5429FEE}"/>
              </a:ext>
            </a:extLst>
          </p:cNvPr>
          <p:cNvSpPr txBox="1"/>
          <p:nvPr/>
        </p:nvSpPr>
        <p:spPr>
          <a:xfrm>
            <a:off x="298844" y="5968051"/>
            <a:ext cx="193262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b="1" dirty="0">
                <a:solidFill>
                  <a:srgbClr val="F8733F"/>
                </a:solidFill>
              </a:rPr>
              <a:t>開発者</a:t>
            </a:r>
            <a:endParaRPr lang="en-US" altLang="ja-JP" b="1" dirty="0">
              <a:solidFill>
                <a:srgbClr val="F8733F"/>
              </a:solidFill>
            </a:endParaRPr>
          </a:p>
          <a:p>
            <a:r>
              <a:rPr lang="ja-JP" altLang="en-US" sz="1400" dirty="0">
                <a:latin typeface="Yu Gothic" panose="020B0400000000000000" pitchFamily="34" charset="-128"/>
              </a:rPr>
              <a:t>イジュンヨン</a:t>
            </a:r>
            <a:r>
              <a:rPr lang="en-US" altLang="ja-JP" sz="1400" dirty="0">
                <a:latin typeface="Yu Gothic" panose="020B0400000000000000" pitchFamily="34" charset="-128"/>
              </a:rPr>
              <a:t>(</a:t>
            </a:r>
            <a:r>
              <a:rPr lang="ja-JP" altLang="en-US" sz="1400" dirty="0">
                <a:latin typeface="Yu Gothic" panose="020B0400000000000000" pitchFamily="34" charset="-128"/>
              </a:rPr>
              <a:t>他 </a:t>
            </a:r>
            <a:r>
              <a:rPr lang="en-US" altLang="ja-JP" sz="1400" dirty="0">
                <a:latin typeface="Yu Gothic" panose="020B0400000000000000" pitchFamily="34" charset="-128"/>
              </a:rPr>
              <a:t>2</a:t>
            </a:r>
            <a:r>
              <a:rPr lang="ja-JP" altLang="en-US" sz="1400" dirty="0">
                <a:latin typeface="Yu Gothic" panose="020B0400000000000000" pitchFamily="34" charset="-128"/>
              </a:rPr>
              <a:t>名</a:t>
            </a:r>
            <a:r>
              <a:rPr lang="en-US" altLang="ja-JP" sz="1400" dirty="0">
                <a:latin typeface="Yu Gothic" panose="020B0400000000000000" pitchFamily="34" charset="-128"/>
              </a:rPr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E6DB01-1C4A-4D02-9B16-FDC333600202}"/>
              </a:ext>
            </a:extLst>
          </p:cNvPr>
          <p:cNvSpPr txBox="1"/>
          <p:nvPr/>
        </p:nvSpPr>
        <p:spPr>
          <a:xfrm>
            <a:off x="298844" y="5267377"/>
            <a:ext cx="212297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b="1" dirty="0">
                <a:solidFill>
                  <a:srgbClr val="F8733F"/>
                </a:solidFill>
              </a:rPr>
              <a:t>プロジェクト</a:t>
            </a:r>
            <a:endParaRPr lang="en-US" altLang="ja-JP" b="1" dirty="0">
              <a:solidFill>
                <a:srgbClr val="F8733F"/>
              </a:solidFill>
            </a:endParaRPr>
          </a:p>
          <a:p>
            <a:r>
              <a:rPr lang="ko-KR" altLang="en-US" sz="1400" dirty="0"/>
              <a:t>料理レシピサイト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956391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0712BA85-6C9B-4CA6-AB13-0029B78D2BE5}"/>
              </a:ext>
            </a:extLst>
          </p:cNvPr>
          <p:cNvSpPr txBox="1"/>
          <p:nvPr/>
        </p:nvSpPr>
        <p:spPr>
          <a:xfrm>
            <a:off x="4208223" y="3782517"/>
            <a:ext cx="17260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b="1" dirty="0"/>
              <a:t>全体構成</a:t>
            </a:r>
            <a:endParaRPr lang="ko-KR" altLang="en-US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794A412-A880-481F-9A7D-3BCF46FFA75C}"/>
              </a:ext>
            </a:extLst>
          </p:cNvPr>
          <p:cNvSpPr txBox="1"/>
          <p:nvPr/>
        </p:nvSpPr>
        <p:spPr>
          <a:xfrm>
            <a:off x="4208223" y="4350817"/>
            <a:ext cx="3775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b="1" dirty="0"/>
              <a:t>主要機能ご紹介 </a:t>
            </a:r>
            <a:endParaRPr lang="ko-KR" altLang="en-US" b="1" dirty="0"/>
          </a:p>
        </p:txBody>
      </p:sp>
      <p:sp>
        <p:nvSpPr>
          <p:cNvPr id="10" name="AutoShape 2">
            <a:extLst>
              <a:ext uri="{FF2B5EF4-FFF2-40B4-BE49-F238E27FC236}">
                <a16:creationId xmlns:a16="http://schemas.microsoft.com/office/drawing/2014/main" id="{FD0DC2A1-4ED5-41FA-9DBD-262C91013520}"/>
              </a:ext>
            </a:extLst>
          </p:cNvPr>
          <p:cNvSpPr>
            <a:spLocks/>
          </p:cNvSpPr>
          <p:nvPr/>
        </p:nvSpPr>
        <p:spPr bwMode="auto">
          <a:xfrm>
            <a:off x="3958979" y="3855094"/>
            <a:ext cx="207140" cy="224179"/>
          </a:xfrm>
          <a:custGeom>
            <a:avLst/>
            <a:gdLst/>
            <a:ahLst/>
            <a:cxnLst/>
            <a:rect l="0" t="0" r="r" b="b"/>
            <a:pathLst>
              <a:path w="21600" h="21251">
                <a:moveTo>
                  <a:pt x="0" y="7472"/>
                </a:moveTo>
                <a:cubicBezTo>
                  <a:pt x="0" y="6079"/>
                  <a:pt x="1085" y="4368"/>
                  <a:pt x="2412" y="3670"/>
                </a:cubicBezTo>
                <a:lnTo>
                  <a:pt x="8389" y="523"/>
                </a:lnTo>
                <a:cubicBezTo>
                  <a:pt x="9715" y="-175"/>
                  <a:pt x="11885" y="-175"/>
                  <a:pt x="13211" y="523"/>
                </a:cubicBezTo>
                <a:lnTo>
                  <a:pt x="19188" y="3670"/>
                </a:lnTo>
                <a:cubicBezTo>
                  <a:pt x="20515" y="4368"/>
                  <a:pt x="21600" y="6079"/>
                  <a:pt x="21600" y="7472"/>
                </a:cubicBezTo>
                <a:lnTo>
                  <a:pt x="21600" y="13778"/>
                </a:lnTo>
                <a:cubicBezTo>
                  <a:pt x="21600" y="15171"/>
                  <a:pt x="20515" y="16882"/>
                  <a:pt x="19188" y="17580"/>
                </a:cubicBezTo>
                <a:lnTo>
                  <a:pt x="13211" y="20727"/>
                </a:lnTo>
                <a:cubicBezTo>
                  <a:pt x="11885" y="21425"/>
                  <a:pt x="9715" y="21425"/>
                  <a:pt x="8389" y="20727"/>
                </a:cubicBezTo>
                <a:lnTo>
                  <a:pt x="2412" y="17580"/>
                </a:lnTo>
                <a:cubicBezTo>
                  <a:pt x="1085" y="16882"/>
                  <a:pt x="0" y="15171"/>
                  <a:pt x="0" y="13778"/>
                </a:cubicBezTo>
                <a:lnTo>
                  <a:pt x="0" y="7472"/>
                </a:lnTo>
                <a:close/>
                <a:moveTo>
                  <a:pt x="0" y="7472"/>
                </a:moveTo>
              </a:path>
            </a:pathLst>
          </a:custGeom>
          <a:solidFill>
            <a:srgbClr val="F8733F"/>
          </a:solidFill>
          <a:ln w="38100">
            <a:solidFill>
              <a:srgbClr val="FF967B"/>
            </a:solidFill>
          </a:ln>
        </p:spPr>
        <p:txBody>
          <a:bodyPr lIns="0" tIns="0" rIns="0" bIns="0"/>
          <a:lstStyle/>
          <a:p>
            <a:endParaRPr lang="en-US" dirty="0"/>
          </a:p>
        </p:txBody>
      </p:sp>
      <p:cxnSp>
        <p:nvCxnSpPr>
          <p:cNvPr id="33" name="Straight Connector 5">
            <a:extLst>
              <a:ext uri="{FF2B5EF4-FFF2-40B4-BE49-F238E27FC236}">
                <a16:creationId xmlns:a16="http://schemas.microsoft.com/office/drawing/2014/main" id="{B06C5CC0-530A-4A72-8950-4FAC1A92E75F}"/>
              </a:ext>
            </a:extLst>
          </p:cNvPr>
          <p:cNvCxnSpPr>
            <a:cxnSpLocks/>
          </p:cNvCxnSpPr>
          <p:nvPr/>
        </p:nvCxnSpPr>
        <p:spPr>
          <a:xfrm>
            <a:off x="546473" y="3121872"/>
            <a:ext cx="10616827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AutoShape 2">
            <a:extLst>
              <a:ext uri="{FF2B5EF4-FFF2-40B4-BE49-F238E27FC236}">
                <a16:creationId xmlns:a16="http://schemas.microsoft.com/office/drawing/2014/main" id="{2AAF7F20-32EE-420D-99C0-4003C84A1294}"/>
              </a:ext>
            </a:extLst>
          </p:cNvPr>
          <p:cNvSpPr>
            <a:spLocks/>
          </p:cNvSpPr>
          <p:nvPr/>
        </p:nvSpPr>
        <p:spPr bwMode="auto">
          <a:xfrm>
            <a:off x="1439586" y="2032328"/>
            <a:ext cx="1951638" cy="2179088"/>
          </a:xfrm>
          <a:custGeom>
            <a:avLst/>
            <a:gdLst/>
            <a:ahLst/>
            <a:cxnLst/>
            <a:rect l="0" t="0" r="r" b="b"/>
            <a:pathLst>
              <a:path w="21600" h="21251">
                <a:moveTo>
                  <a:pt x="0" y="7472"/>
                </a:moveTo>
                <a:cubicBezTo>
                  <a:pt x="0" y="6079"/>
                  <a:pt x="1085" y="4368"/>
                  <a:pt x="2412" y="3670"/>
                </a:cubicBezTo>
                <a:lnTo>
                  <a:pt x="8389" y="523"/>
                </a:lnTo>
                <a:cubicBezTo>
                  <a:pt x="9715" y="-175"/>
                  <a:pt x="11885" y="-175"/>
                  <a:pt x="13211" y="523"/>
                </a:cubicBezTo>
                <a:lnTo>
                  <a:pt x="19188" y="3670"/>
                </a:lnTo>
                <a:cubicBezTo>
                  <a:pt x="20515" y="4368"/>
                  <a:pt x="21600" y="6079"/>
                  <a:pt x="21600" y="7472"/>
                </a:cubicBezTo>
                <a:lnTo>
                  <a:pt x="21600" y="13778"/>
                </a:lnTo>
                <a:cubicBezTo>
                  <a:pt x="21600" y="15171"/>
                  <a:pt x="20515" y="16882"/>
                  <a:pt x="19188" y="17580"/>
                </a:cubicBezTo>
                <a:lnTo>
                  <a:pt x="13211" y="20727"/>
                </a:lnTo>
                <a:cubicBezTo>
                  <a:pt x="11885" y="21425"/>
                  <a:pt x="9715" y="21425"/>
                  <a:pt x="8389" y="20727"/>
                </a:cubicBezTo>
                <a:lnTo>
                  <a:pt x="2412" y="17580"/>
                </a:lnTo>
                <a:cubicBezTo>
                  <a:pt x="1085" y="16882"/>
                  <a:pt x="0" y="15171"/>
                  <a:pt x="0" y="13778"/>
                </a:cubicBezTo>
                <a:lnTo>
                  <a:pt x="0" y="7472"/>
                </a:lnTo>
                <a:close/>
                <a:moveTo>
                  <a:pt x="0" y="7472"/>
                </a:moveTo>
              </a:path>
            </a:pathLst>
          </a:custGeom>
          <a:solidFill>
            <a:srgbClr val="F8733F"/>
          </a:solidFill>
          <a:ln w="152400">
            <a:solidFill>
              <a:srgbClr val="FF967B"/>
            </a:solidFill>
          </a:ln>
        </p:spPr>
        <p:txBody>
          <a:bodyPr lIns="0" tIns="0" rIns="0" bIns="0"/>
          <a:lstStyle/>
          <a:p>
            <a:endParaRPr 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E48B6DD-C8F2-437F-8FB3-481EF76FB476}"/>
              </a:ext>
            </a:extLst>
          </p:cNvPr>
          <p:cNvSpPr txBox="1"/>
          <p:nvPr/>
        </p:nvSpPr>
        <p:spPr>
          <a:xfrm>
            <a:off x="1308494" y="2773593"/>
            <a:ext cx="22138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b="1" spc="600" dirty="0">
                <a:solidFill>
                  <a:schemeClr val="bg1"/>
                </a:solidFill>
                <a:latin typeface="+mn-ea"/>
                <a:cs typeface="Lato" panose="020F0502020204030203" pitchFamily="34" charset="0"/>
              </a:rPr>
              <a:t>システム</a:t>
            </a:r>
            <a:endParaRPr lang="en-US" altLang="ja-JP" sz="2400" b="1" spc="600" dirty="0">
              <a:solidFill>
                <a:schemeClr val="bg1"/>
              </a:solidFill>
              <a:latin typeface="+mn-ea"/>
              <a:cs typeface="Lato" panose="020F0502020204030203" pitchFamily="34" charset="0"/>
            </a:endParaRPr>
          </a:p>
          <a:p>
            <a:pPr algn="ctr"/>
            <a:r>
              <a:rPr lang="ja-JP" altLang="en-US" sz="2400" b="1" spc="600" dirty="0">
                <a:solidFill>
                  <a:schemeClr val="bg1"/>
                </a:solidFill>
                <a:latin typeface="+mn-ea"/>
                <a:cs typeface="Lato" panose="020F0502020204030203" pitchFamily="34" charset="0"/>
              </a:rPr>
              <a:t>構成</a:t>
            </a:r>
            <a:endParaRPr lang="en-US" sz="2400" b="1" spc="600" dirty="0">
              <a:solidFill>
                <a:schemeClr val="bg1"/>
              </a:solidFill>
              <a:latin typeface="+mn-ea"/>
              <a:cs typeface="Lato" panose="020F0502020204030203" pitchFamily="34" charset="0"/>
            </a:endParaRPr>
          </a:p>
        </p:txBody>
      </p:sp>
      <p:sp>
        <p:nvSpPr>
          <p:cNvPr id="36" name="AutoShape 2">
            <a:extLst>
              <a:ext uri="{FF2B5EF4-FFF2-40B4-BE49-F238E27FC236}">
                <a16:creationId xmlns:a16="http://schemas.microsoft.com/office/drawing/2014/main" id="{9235A6E3-756B-40BA-98AA-D2A9E4CB4A90}"/>
              </a:ext>
            </a:extLst>
          </p:cNvPr>
          <p:cNvSpPr>
            <a:spLocks/>
          </p:cNvSpPr>
          <p:nvPr/>
        </p:nvSpPr>
        <p:spPr bwMode="auto">
          <a:xfrm>
            <a:off x="3958979" y="4423394"/>
            <a:ext cx="207140" cy="224179"/>
          </a:xfrm>
          <a:custGeom>
            <a:avLst/>
            <a:gdLst/>
            <a:ahLst/>
            <a:cxnLst/>
            <a:rect l="0" t="0" r="r" b="b"/>
            <a:pathLst>
              <a:path w="21600" h="21251">
                <a:moveTo>
                  <a:pt x="0" y="7472"/>
                </a:moveTo>
                <a:cubicBezTo>
                  <a:pt x="0" y="6079"/>
                  <a:pt x="1085" y="4368"/>
                  <a:pt x="2412" y="3670"/>
                </a:cubicBezTo>
                <a:lnTo>
                  <a:pt x="8389" y="523"/>
                </a:lnTo>
                <a:cubicBezTo>
                  <a:pt x="9715" y="-175"/>
                  <a:pt x="11885" y="-175"/>
                  <a:pt x="13211" y="523"/>
                </a:cubicBezTo>
                <a:lnTo>
                  <a:pt x="19188" y="3670"/>
                </a:lnTo>
                <a:cubicBezTo>
                  <a:pt x="20515" y="4368"/>
                  <a:pt x="21600" y="6079"/>
                  <a:pt x="21600" y="7472"/>
                </a:cubicBezTo>
                <a:lnTo>
                  <a:pt x="21600" y="13778"/>
                </a:lnTo>
                <a:cubicBezTo>
                  <a:pt x="21600" y="15171"/>
                  <a:pt x="20515" y="16882"/>
                  <a:pt x="19188" y="17580"/>
                </a:cubicBezTo>
                <a:lnTo>
                  <a:pt x="13211" y="20727"/>
                </a:lnTo>
                <a:cubicBezTo>
                  <a:pt x="11885" y="21425"/>
                  <a:pt x="9715" y="21425"/>
                  <a:pt x="8389" y="20727"/>
                </a:cubicBezTo>
                <a:lnTo>
                  <a:pt x="2412" y="17580"/>
                </a:lnTo>
                <a:cubicBezTo>
                  <a:pt x="1085" y="16882"/>
                  <a:pt x="0" y="15171"/>
                  <a:pt x="0" y="13778"/>
                </a:cubicBezTo>
                <a:lnTo>
                  <a:pt x="0" y="7472"/>
                </a:lnTo>
                <a:close/>
                <a:moveTo>
                  <a:pt x="0" y="7472"/>
                </a:moveTo>
              </a:path>
            </a:pathLst>
          </a:custGeom>
          <a:solidFill>
            <a:srgbClr val="F8733F"/>
          </a:solidFill>
          <a:ln w="38100">
            <a:solidFill>
              <a:srgbClr val="FF967B"/>
            </a:solidFill>
          </a:ln>
        </p:spPr>
        <p:txBody>
          <a:bodyPr lIns="0" tIns="0" rIns="0" bIns="0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75330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6FAD742-58D4-4B04-A242-88FA0A39A6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3085" y="356523"/>
            <a:ext cx="10491090" cy="6219611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2581EC2E-0D9D-4561-923F-8CCC941992C1}"/>
              </a:ext>
            </a:extLst>
          </p:cNvPr>
          <p:cNvSpPr txBox="1"/>
          <p:nvPr/>
        </p:nvSpPr>
        <p:spPr>
          <a:xfrm>
            <a:off x="10531736" y="79524"/>
            <a:ext cx="18008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200" b="1" spc="600" dirty="0">
                <a:latin typeface="+mn-ea"/>
                <a:cs typeface="Lato" panose="020F0502020204030203" pitchFamily="34" charset="0"/>
              </a:rPr>
              <a:t>システム構成</a:t>
            </a:r>
            <a:endParaRPr lang="en-US" sz="1200" b="1" spc="600" dirty="0">
              <a:latin typeface="+mn-ea"/>
              <a:cs typeface="Lato" panose="020F050202020403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BC08ED-F164-41BD-A6B8-CD8A13444D1B}"/>
              </a:ext>
            </a:extLst>
          </p:cNvPr>
          <p:cNvSpPr txBox="1"/>
          <p:nvPr/>
        </p:nvSpPr>
        <p:spPr>
          <a:xfrm>
            <a:off x="224174" y="744924"/>
            <a:ext cx="26978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2400" b="1" dirty="0"/>
              <a:t>全体構成</a:t>
            </a:r>
            <a:endParaRPr lang="ko-KR" altLang="en-US" sz="24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C0F910-169D-4650-B938-52029B4C9D01}"/>
              </a:ext>
            </a:extLst>
          </p:cNvPr>
          <p:cNvSpPr txBox="1"/>
          <p:nvPr/>
        </p:nvSpPr>
        <p:spPr>
          <a:xfrm>
            <a:off x="230120" y="154998"/>
            <a:ext cx="101181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3200" b="1" dirty="0">
                <a:solidFill>
                  <a:srgbClr val="F8733F"/>
                </a:solidFill>
              </a:rPr>
              <a:t>#</a:t>
            </a:r>
            <a:r>
              <a:rPr lang="en-US" altLang="ja-JP" sz="3200" b="1" dirty="0">
                <a:solidFill>
                  <a:srgbClr val="F8733F"/>
                </a:solidFill>
                <a:latin typeface="+mn-ea"/>
              </a:rPr>
              <a:t>01</a:t>
            </a:r>
            <a:endParaRPr lang="ko-KR" altLang="en-US" sz="3200" b="1" dirty="0">
              <a:solidFill>
                <a:srgbClr val="F8733F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337543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D50D3E3C-2674-4C93-A30C-9D4EE2439F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639" y="943017"/>
            <a:ext cx="3462568" cy="378808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5F457ACE-B21D-4531-8A48-C8B218EC1F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225" y="4778222"/>
            <a:ext cx="3389623" cy="1270098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2581EC2E-0D9D-4561-923F-8CCC941992C1}"/>
              </a:ext>
            </a:extLst>
          </p:cNvPr>
          <p:cNvSpPr txBox="1"/>
          <p:nvPr/>
        </p:nvSpPr>
        <p:spPr>
          <a:xfrm>
            <a:off x="10531736" y="79524"/>
            <a:ext cx="18008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200" b="1" spc="600" dirty="0">
                <a:latin typeface="+mn-ea"/>
                <a:cs typeface="Lato" panose="020F0502020204030203" pitchFamily="34" charset="0"/>
              </a:rPr>
              <a:t>システム構成</a:t>
            </a:r>
            <a:endParaRPr lang="en-US" sz="1200" b="1" spc="600" dirty="0">
              <a:latin typeface="+mn-ea"/>
              <a:cs typeface="Lato" panose="020F050202020403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BC08ED-F164-41BD-A6B8-CD8A13444D1B}"/>
              </a:ext>
            </a:extLst>
          </p:cNvPr>
          <p:cNvSpPr txBox="1"/>
          <p:nvPr/>
        </p:nvSpPr>
        <p:spPr>
          <a:xfrm>
            <a:off x="1044096" y="241230"/>
            <a:ext cx="415184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2000" b="1" dirty="0"/>
              <a:t>メイン</a:t>
            </a:r>
            <a:endParaRPr lang="ko-KR" altLang="en-US" sz="20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C0F910-169D-4650-B938-52029B4C9D01}"/>
              </a:ext>
            </a:extLst>
          </p:cNvPr>
          <p:cNvSpPr txBox="1"/>
          <p:nvPr/>
        </p:nvSpPr>
        <p:spPr>
          <a:xfrm>
            <a:off x="230120" y="154998"/>
            <a:ext cx="101181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3200" b="1" dirty="0">
                <a:solidFill>
                  <a:srgbClr val="F8733F"/>
                </a:solidFill>
              </a:rPr>
              <a:t>#</a:t>
            </a:r>
            <a:r>
              <a:rPr lang="en-US" altLang="ja-JP" sz="3200" b="1" dirty="0">
                <a:solidFill>
                  <a:srgbClr val="F8733F"/>
                </a:solidFill>
                <a:latin typeface="+mn-ea"/>
              </a:rPr>
              <a:t>02</a:t>
            </a:r>
            <a:endParaRPr lang="ko-KR" altLang="en-US" sz="3200" b="1" dirty="0">
              <a:solidFill>
                <a:srgbClr val="F8733F"/>
              </a:solidFill>
              <a:latin typeface="+mn-ea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26B2B3D-B4FC-4DB2-9965-1F1BF0BBA43B}"/>
              </a:ext>
            </a:extLst>
          </p:cNvPr>
          <p:cNvSpPr/>
          <p:nvPr/>
        </p:nvSpPr>
        <p:spPr>
          <a:xfrm>
            <a:off x="322570" y="2087839"/>
            <a:ext cx="3476278" cy="1391342"/>
          </a:xfrm>
          <a:prstGeom prst="roundRect">
            <a:avLst/>
          </a:prstGeom>
          <a:noFill/>
          <a:ln>
            <a:solidFill>
              <a:srgbClr val="F873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51AAB352-36BA-4BB8-AC45-9B7A1FFD1331}"/>
              </a:ext>
            </a:extLst>
          </p:cNvPr>
          <p:cNvSpPr/>
          <p:nvPr/>
        </p:nvSpPr>
        <p:spPr>
          <a:xfrm>
            <a:off x="345638" y="3526300"/>
            <a:ext cx="3485637" cy="1215561"/>
          </a:xfrm>
          <a:prstGeom prst="roundRect">
            <a:avLst/>
          </a:prstGeom>
          <a:noFill/>
          <a:ln>
            <a:solidFill>
              <a:srgbClr val="F873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E6CC94-00A5-4BE9-9B85-43D964EF0C4B}"/>
              </a:ext>
            </a:extLst>
          </p:cNvPr>
          <p:cNvSpPr txBox="1"/>
          <p:nvPr/>
        </p:nvSpPr>
        <p:spPr>
          <a:xfrm>
            <a:off x="636025" y="6113076"/>
            <a:ext cx="42802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200" b="1" dirty="0"/>
              <a:t>閲覧数の高いレシピを</a:t>
            </a:r>
            <a:r>
              <a:rPr lang="en-US" altLang="ja-JP" sz="1200" b="1" dirty="0"/>
              <a:t>4</a:t>
            </a:r>
            <a:r>
              <a:rPr lang="ja-JP" altLang="en-US" sz="1200" b="1" dirty="0"/>
              <a:t>つ、レシピ映像をランダム出力</a:t>
            </a:r>
            <a:endParaRPr lang="ko-KR" altLang="en-US" sz="1200" dirty="0"/>
          </a:p>
          <a:p>
            <a:r>
              <a:rPr lang="ja-JP" altLang="en-US" sz="1200" b="1" dirty="0"/>
              <a:t> </a:t>
            </a:r>
            <a:endParaRPr lang="ko-KR" altLang="en-US" sz="1200" dirty="0"/>
          </a:p>
        </p:txBody>
      </p:sp>
      <p:sp>
        <p:nvSpPr>
          <p:cNvPr id="10" name="Freeform 31">
            <a:extLst>
              <a:ext uri="{FF2B5EF4-FFF2-40B4-BE49-F238E27FC236}">
                <a16:creationId xmlns:a16="http://schemas.microsoft.com/office/drawing/2014/main" id="{C1DC8835-F609-4C5B-ADBA-3BCE492730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639" y="6102061"/>
            <a:ext cx="290386" cy="299030"/>
          </a:xfrm>
          <a:custGeom>
            <a:avLst/>
            <a:gdLst>
              <a:gd name="T0" fmla="*/ 142375 w 619"/>
              <a:gd name="T1" fmla="*/ 105984 h 634"/>
              <a:gd name="T2" fmla="*/ 142375 w 619"/>
              <a:gd name="T3" fmla="*/ 105984 h 634"/>
              <a:gd name="T4" fmla="*/ 89657 w 619"/>
              <a:gd name="T5" fmla="*/ 52992 h 634"/>
              <a:gd name="T6" fmla="*/ 79257 w 619"/>
              <a:gd name="T7" fmla="*/ 52992 h 634"/>
              <a:gd name="T8" fmla="*/ 79257 w 619"/>
              <a:gd name="T9" fmla="*/ 63446 h 634"/>
              <a:gd name="T10" fmla="*/ 126596 w 619"/>
              <a:gd name="T11" fmla="*/ 111392 h 634"/>
              <a:gd name="T12" fmla="*/ 79257 w 619"/>
              <a:gd name="T13" fmla="*/ 164384 h 634"/>
              <a:gd name="T14" fmla="*/ 79257 w 619"/>
              <a:gd name="T15" fmla="*/ 174838 h 634"/>
              <a:gd name="T16" fmla="*/ 89657 w 619"/>
              <a:gd name="T17" fmla="*/ 174838 h 634"/>
              <a:gd name="T18" fmla="*/ 142375 w 619"/>
              <a:gd name="T19" fmla="*/ 121846 h 634"/>
              <a:gd name="T20" fmla="*/ 142375 w 619"/>
              <a:gd name="T21" fmla="*/ 111392 h 634"/>
              <a:gd name="T22" fmla="*/ 142375 w 619"/>
              <a:gd name="T23" fmla="*/ 105984 h 634"/>
              <a:gd name="T24" fmla="*/ 110816 w 619"/>
              <a:gd name="T25" fmla="*/ 0 h 634"/>
              <a:gd name="T26" fmla="*/ 110816 w 619"/>
              <a:gd name="T27" fmla="*/ 0 h 634"/>
              <a:gd name="T28" fmla="*/ 0 w 619"/>
              <a:gd name="T29" fmla="*/ 111392 h 634"/>
              <a:gd name="T30" fmla="*/ 110816 w 619"/>
              <a:gd name="T31" fmla="*/ 228191 h 634"/>
              <a:gd name="T32" fmla="*/ 221632 w 619"/>
              <a:gd name="T33" fmla="*/ 111392 h 634"/>
              <a:gd name="T34" fmla="*/ 110816 w 619"/>
              <a:gd name="T35" fmla="*/ 0 h 634"/>
              <a:gd name="T36" fmla="*/ 110816 w 619"/>
              <a:gd name="T37" fmla="*/ 212329 h 634"/>
              <a:gd name="T38" fmla="*/ 110816 w 619"/>
              <a:gd name="T39" fmla="*/ 212329 h 634"/>
              <a:gd name="T40" fmla="*/ 10400 w 619"/>
              <a:gd name="T41" fmla="*/ 111392 h 634"/>
              <a:gd name="T42" fmla="*/ 110816 w 619"/>
              <a:gd name="T43" fmla="*/ 15862 h 634"/>
              <a:gd name="T44" fmla="*/ 211232 w 619"/>
              <a:gd name="T45" fmla="*/ 111392 h 634"/>
              <a:gd name="T46" fmla="*/ 110816 w 619"/>
              <a:gd name="T47" fmla="*/ 212329 h 634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</a:gdLst>
            <a:ahLst/>
            <a:cxnLst>
              <a:cxn ang="T48">
                <a:pos x="T0" y="T1"/>
              </a:cxn>
              <a:cxn ang="T49">
                <a:pos x="T2" y="T3"/>
              </a:cxn>
              <a:cxn ang="T50">
                <a:pos x="T4" y="T5"/>
              </a:cxn>
              <a:cxn ang="T51">
                <a:pos x="T6" y="T7"/>
              </a:cxn>
              <a:cxn ang="T52">
                <a:pos x="T8" y="T9"/>
              </a:cxn>
              <a:cxn ang="T53">
                <a:pos x="T10" y="T11"/>
              </a:cxn>
              <a:cxn ang="T54">
                <a:pos x="T12" y="T13"/>
              </a:cxn>
              <a:cxn ang="T55">
                <a:pos x="T14" y="T15"/>
              </a:cxn>
              <a:cxn ang="T56">
                <a:pos x="T16" y="T17"/>
              </a:cxn>
              <a:cxn ang="T57">
                <a:pos x="T18" y="T19"/>
              </a:cxn>
              <a:cxn ang="T58">
                <a:pos x="T20" y="T21"/>
              </a:cxn>
              <a:cxn ang="T59">
                <a:pos x="T22" y="T23"/>
              </a:cxn>
              <a:cxn ang="T60">
                <a:pos x="T24" y="T25"/>
              </a:cxn>
              <a:cxn ang="T61">
                <a:pos x="T26" y="T27"/>
              </a:cxn>
              <a:cxn ang="T62">
                <a:pos x="T28" y="T29"/>
              </a:cxn>
              <a:cxn ang="T63">
                <a:pos x="T30" y="T31"/>
              </a:cxn>
              <a:cxn ang="T64">
                <a:pos x="T32" y="T33"/>
              </a:cxn>
              <a:cxn ang="T65">
                <a:pos x="T34" y="T35"/>
              </a:cxn>
              <a:cxn ang="T66">
                <a:pos x="T36" y="T37"/>
              </a:cxn>
              <a:cxn ang="T67">
                <a:pos x="T38" y="T39"/>
              </a:cxn>
              <a:cxn ang="T68">
                <a:pos x="T40" y="T41"/>
              </a:cxn>
              <a:cxn ang="T69">
                <a:pos x="T42" y="T43"/>
              </a:cxn>
              <a:cxn ang="T70">
                <a:pos x="T44" y="T45"/>
              </a:cxn>
              <a:cxn ang="T71">
                <a:pos x="T46" y="T47"/>
              </a:cxn>
            </a:cxnLst>
            <a:rect l="0" t="0" r="r" b="b"/>
            <a:pathLst>
              <a:path w="619" h="634">
                <a:moveTo>
                  <a:pt x="397" y="294"/>
                </a:moveTo>
                <a:lnTo>
                  <a:pt x="397" y="294"/>
                </a:lnTo>
                <a:cubicBezTo>
                  <a:pt x="250" y="147"/>
                  <a:pt x="250" y="147"/>
                  <a:pt x="250" y="147"/>
                </a:cubicBezTo>
                <a:cubicBezTo>
                  <a:pt x="235" y="132"/>
                  <a:pt x="221" y="132"/>
                  <a:pt x="221" y="147"/>
                </a:cubicBezTo>
                <a:cubicBezTo>
                  <a:pt x="206" y="147"/>
                  <a:pt x="206" y="162"/>
                  <a:pt x="221" y="176"/>
                </a:cubicBezTo>
                <a:cubicBezTo>
                  <a:pt x="353" y="309"/>
                  <a:pt x="353" y="309"/>
                  <a:pt x="353" y="309"/>
                </a:cubicBezTo>
                <a:cubicBezTo>
                  <a:pt x="221" y="456"/>
                  <a:pt x="221" y="456"/>
                  <a:pt x="221" y="456"/>
                </a:cubicBezTo>
                <a:cubicBezTo>
                  <a:pt x="206" y="456"/>
                  <a:pt x="206" y="471"/>
                  <a:pt x="221" y="485"/>
                </a:cubicBezTo>
                <a:cubicBezTo>
                  <a:pt x="221" y="485"/>
                  <a:pt x="235" y="485"/>
                  <a:pt x="250" y="485"/>
                </a:cubicBezTo>
                <a:cubicBezTo>
                  <a:pt x="397" y="338"/>
                  <a:pt x="397" y="338"/>
                  <a:pt x="397" y="338"/>
                </a:cubicBezTo>
                <a:cubicBezTo>
                  <a:pt x="397" y="324"/>
                  <a:pt x="397" y="324"/>
                  <a:pt x="397" y="309"/>
                </a:cubicBezTo>
                <a:lnTo>
                  <a:pt x="397" y="294"/>
                </a:lnTo>
                <a:close/>
                <a:moveTo>
                  <a:pt x="309" y="0"/>
                </a:moveTo>
                <a:lnTo>
                  <a:pt x="309" y="0"/>
                </a:lnTo>
                <a:cubicBezTo>
                  <a:pt x="132" y="0"/>
                  <a:pt x="0" y="147"/>
                  <a:pt x="0" y="309"/>
                </a:cubicBezTo>
                <a:cubicBezTo>
                  <a:pt x="0" y="485"/>
                  <a:pt x="132" y="633"/>
                  <a:pt x="309" y="633"/>
                </a:cubicBezTo>
                <a:cubicBezTo>
                  <a:pt x="486" y="633"/>
                  <a:pt x="618" y="485"/>
                  <a:pt x="618" y="309"/>
                </a:cubicBezTo>
                <a:cubicBezTo>
                  <a:pt x="618" y="147"/>
                  <a:pt x="486" y="0"/>
                  <a:pt x="309" y="0"/>
                </a:cubicBezTo>
                <a:close/>
                <a:moveTo>
                  <a:pt x="309" y="589"/>
                </a:moveTo>
                <a:lnTo>
                  <a:pt x="309" y="589"/>
                </a:lnTo>
                <a:cubicBezTo>
                  <a:pt x="162" y="589"/>
                  <a:pt x="29" y="471"/>
                  <a:pt x="29" y="309"/>
                </a:cubicBezTo>
                <a:cubicBezTo>
                  <a:pt x="29" y="162"/>
                  <a:pt x="162" y="44"/>
                  <a:pt x="309" y="44"/>
                </a:cubicBezTo>
                <a:cubicBezTo>
                  <a:pt x="456" y="44"/>
                  <a:pt x="589" y="162"/>
                  <a:pt x="589" y="309"/>
                </a:cubicBezTo>
                <a:cubicBezTo>
                  <a:pt x="589" y="471"/>
                  <a:pt x="456" y="589"/>
                  <a:pt x="309" y="589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20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D52BC65-8C84-4427-B1DC-169F43136043}"/>
              </a:ext>
            </a:extLst>
          </p:cNvPr>
          <p:cNvSpPr txBox="1"/>
          <p:nvPr/>
        </p:nvSpPr>
        <p:spPr>
          <a:xfrm>
            <a:off x="612956" y="6482438"/>
            <a:ext cx="393701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200" b="1" dirty="0"/>
              <a:t>ウェブサイト紹介セクション</a:t>
            </a:r>
            <a:endParaRPr lang="ko-KR" altLang="en-US" sz="1200" dirty="0"/>
          </a:p>
        </p:txBody>
      </p:sp>
      <p:sp>
        <p:nvSpPr>
          <p:cNvPr id="12" name="Freeform 31">
            <a:extLst>
              <a:ext uri="{FF2B5EF4-FFF2-40B4-BE49-F238E27FC236}">
                <a16:creationId xmlns:a16="http://schemas.microsoft.com/office/drawing/2014/main" id="{C2389203-7561-4773-A343-4B77B008FE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639" y="6482438"/>
            <a:ext cx="290386" cy="299030"/>
          </a:xfrm>
          <a:custGeom>
            <a:avLst/>
            <a:gdLst>
              <a:gd name="T0" fmla="*/ 142375 w 619"/>
              <a:gd name="T1" fmla="*/ 105984 h 634"/>
              <a:gd name="T2" fmla="*/ 142375 w 619"/>
              <a:gd name="T3" fmla="*/ 105984 h 634"/>
              <a:gd name="T4" fmla="*/ 89657 w 619"/>
              <a:gd name="T5" fmla="*/ 52992 h 634"/>
              <a:gd name="T6" fmla="*/ 79257 w 619"/>
              <a:gd name="T7" fmla="*/ 52992 h 634"/>
              <a:gd name="T8" fmla="*/ 79257 w 619"/>
              <a:gd name="T9" fmla="*/ 63446 h 634"/>
              <a:gd name="T10" fmla="*/ 126596 w 619"/>
              <a:gd name="T11" fmla="*/ 111392 h 634"/>
              <a:gd name="T12" fmla="*/ 79257 w 619"/>
              <a:gd name="T13" fmla="*/ 164384 h 634"/>
              <a:gd name="T14" fmla="*/ 79257 w 619"/>
              <a:gd name="T15" fmla="*/ 174838 h 634"/>
              <a:gd name="T16" fmla="*/ 89657 w 619"/>
              <a:gd name="T17" fmla="*/ 174838 h 634"/>
              <a:gd name="T18" fmla="*/ 142375 w 619"/>
              <a:gd name="T19" fmla="*/ 121846 h 634"/>
              <a:gd name="T20" fmla="*/ 142375 w 619"/>
              <a:gd name="T21" fmla="*/ 111392 h 634"/>
              <a:gd name="T22" fmla="*/ 142375 w 619"/>
              <a:gd name="T23" fmla="*/ 105984 h 634"/>
              <a:gd name="T24" fmla="*/ 110816 w 619"/>
              <a:gd name="T25" fmla="*/ 0 h 634"/>
              <a:gd name="T26" fmla="*/ 110816 w 619"/>
              <a:gd name="T27" fmla="*/ 0 h 634"/>
              <a:gd name="T28" fmla="*/ 0 w 619"/>
              <a:gd name="T29" fmla="*/ 111392 h 634"/>
              <a:gd name="T30" fmla="*/ 110816 w 619"/>
              <a:gd name="T31" fmla="*/ 228191 h 634"/>
              <a:gd name="T32" fmla="*/ 221632 w 619"/>
              <a:gd name="T33" fmla="*/ 111392 h 634"/>
              <a:gd name="T34" fmla="*/ 110816 w 619"/>
              <a:gd name="T35" fmla="*/ 0 h 634"/>
              <a:gd name="T36" fmla="*/ 110816 w 619"/>
              <a:gd name="T37" fmla="*/ 212329 h 634"/>
              <a:gd name="T38" fmla="*/ 110816 w 619"/>
              <a:gd name="T39" fmla="*/ 212329 h 634"/>
              <a:gd name="T40" fmla="*/ 10400 w 619"/>
              <a:gd name="T41" fmla="*/ 111392 h 634"/>
              <a:gd name="T42" fmla="*/ 110816 w 619"/>
              <a:gd name="T43" fmla="*/ 15862 h 634"/>
              <a:gd name="T44" fmla="*/ 211232 w 619"/>
              <a:gd name="T45" fmla="*/ 111392 h 634"/>
              <a:gd name="T46" fmla="*/ 110816 w 619"/>
              <a:gd name="T47" fmla="*/ 212329 h 634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</a:gdLst>
            <a:ahLst/>
            <a:cxnLst>
              <a:cxn ang="T48">
                <a:pos x="T0" y="T1"/>
              </a:cxn>
              <a:cxn ang="T49">
                <a:pos x="T2" y="T3"/>
              </a:cxn>
              <a:cxn ang="T50">
                <a:pos x="T4" y="T5"/>
              </a:cxn>
              <a:cxn ang="T51">
                <a:pos x="T6" y="T7"/>
              </a:cxn>
              <a:cxn ang="T52">
                <a:pos x="T8" y="T9"/>
              </a:cxn>
              <a:cxn ang="T53">
                <a:pos x="T10" y="T11"/>
              </a:cxn>
              <a:cxn ang="T54">
                <a:pos x="T12" y="T13"/>
              </a:cxn>
              <a:cxn ang="T55">
                <a:pos x="T14" y="T15"/>
              </a:cxn>
              <a:cxn ang="T56">
                <a:pos x="T16" y="T17"/>
              </a:cxn>
              <a:cxn ang="T57">
                <a:pos x="T18" y="T19"/>
              </a:cxn>
              <a:cxn ang="T58">
                <a:pos x="T20" y="T21"/>
              </a:cxn>
              <a:cxn ang="T59">
                <a:pos x="T22" y="T23"/>
              </a:cxn>
              <a:cxn ang="T60">
                <a:pos x="T24" y="T25"/>
              </a:cxn>
              <a:cxn ang="T61">
                <a:pos x="T26" y="T27"/>
              </a:cxn>
              <a:cxn ang="T62">
                <a:pos x="T28" y="T29"/>
              </a:cxn>
              <a:cxn ang="T63">
                <a:pos x="T30" y="T31"/>
              </a:cxn>
              <a:cxn ang="T64">
                <a:pos x="T32" y="T33"/>
              </a:cxn>
              <a:cxn ang="T65">
                <a:pos x="T34" y="T35"/>
              </a:cxn>
              <a:cxn ang="T66">
                <a:pos x="T36" y="T37"/>
              </a:cxn>
              <a:cxn ang="T67">
                <a:pos x="T38" y="T39"/>
              </a:cxn>
              <a:cxn ang="T68">
                <a:pos x="T40" y="T41"/>
              </a:cxn>
              <a:cxn ang="T69">
                <a:pos x="T42" y="T43"/>
              </a:cxn>
              <a:cxn ang="T70">
                <a:pos x="T44" y="T45"/>
              </a:cxn>
              <a:cxn ang="T71">
                <a:pos x="T46" y="T47"/>
              </a:cxn>
            </a:cxnLst>
            <a:rect l="0" t="0" r="r" b="b"/>
            <a:pathLst>
              <a:path w="619" h="634">
                <a:moveTo>
                  <a:pt x="397" y="294"/>
                </a:moveTo>
                <a:lnTo>
                  <a:pt x="397" y="294"/>
                </a:lnTo>
                <a:cubicBezTo>
                  <a:pt x="250" y="147"/>
                  <a:pt x="250" y="147"/>
                  <a:pt x="250" y="147"/>
                </a:cubicBezTo>
                <a:cubicBezTo>
                  <a:pt x="235" y="132"/>
                  <a:pt x="221" y="132"/>
                  <a:pt x="221" y="147"/>
                </a:cubicBezTo>
                <a:cubicBezTo>
                  <a:pt x="206" y="147"/>
                  <a:pt x="206" y="162"/>
                  <a:pt x="221" y="176"/>
                </a:cubicBezTo>
                <a:cubicBezTo>
                  <a:pt x="353" y="309"/>
                  <a:pt x="353" y="309"/>
                  <a:pt x="353" y="309"/>
                </a:cubicBezTo>
                <a:cubicBezTo>
                  <a:pt x="221" y="456"/>
                  <a:pt x="221" y="456"/>
                  <a:pt x="221" y="456"/>
                </a:cubicBezTo>
                <a:cubicBezTo>
                  <a:pt x="206" y="456"/>
                  <a:pt x="206" y="471"/>
                  <a:pt x="221" y="485"/>
                </a:cubicBezTo>
                <a:cubicBezTo>
                  <a:pt x="221" y="485"/>
                  <a:pt x="235" y="485"/>
                  <a:pt x="250" y="485"/>
                </a:cubicBezTo>
                <a:cubicBezTo>
                  <a:pt x="397" y="338"/>
                  <a:pt x="397" y="338"/>
                  <a:pt x="397" y="338"/>
                </a:cubicBezTo>
                <a:cubicBezTo>
                  <a:pt x="397" y="324"/>
                  <a:pt x="397" y="324"/>
                  <a:pt x="397" y="309"/>
                </a:cubicBezTo>
                <a:lnTo>
                  <a:pt x="397" y="294"/>
                </a:lnTo>
                <a:close/>
                <a:moveTo>
                  <a:pt x="309" y="0"/>
                </a:moveTo>
                <a:lnTo>
                  <a:pt x="309" y="0"/>
                </a:lnTo>
                <a:cubicBezTo>
                  <a:pt x="132" y="0"/>
                  <a:pt x="0" y="147"/>
                  <a:pt x="0" y="309"/>
                </a:cubicBezTo>
                <a:cubicBezTo>
                  <a:pt x="0" y="485"/>
                  <a:pt x="132" y="633"/>
                  <a:pt x="309" y="633"/>
                </a:cubicBezTo>
                <a:cubicBezTo>
                  <a:pt x="486" y="633"/>
                  <a:pt x="618" y="485"/>
                  <a:pt x="618" y="309"/>
                </a:cubicBezTo>
                <a:cubicBezTo>
                  <a:pt x="618" y="147"/>
                  <a:pt x="486" y="0"/>
                  <a:pt x="309" y="0"/>
                </a:cubicBezTo>
                <a:close/>
                <a:moveTo>
                  <a:pt x="309" y="589"/>
                </a:moveTo>
                <a:lnTo>
                  <a:pt x="309" y="589"/>
                </a:lnTo>
                <a:cubicBezTo>
                  <a:pt x="162" y="589"/>
                  <a:pt x="29" y="471"/>
                  <a:pt x="29" y="309"/>
                </a:cubicBezTo>
                <a:cubicBezTo>
                  <a:pt x="29" y="162"/>
                  <a:pt x="162" y="44"/>
                  <a:pt x="309" y="44"/>
                </a:cubicBezTo>
                <a:cubicBezTo>
                  <a:pt x="456" y="44"/>
                  <a:pt x="589" y="162"/>
                  <a:pt x="589" y="309"/>
                </a:cubicBezTo>
                <a:cubicBezTo>
                  <a:pt x="589" y="471"/>
                  <a:pt x="456" y="589"/>
                  <a:pt x="309" y="589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200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A6B7FA44-EBC8-4854-9175-36E7DBA8E2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5687" y="610654"/>
            <a:ext cx="4280221" cy="2818346"/>
          </a:xfrm>
          <a:prstGeom prst="rect">
            <a:avLst/>
          </a:prstGeom>
        </p:spPr>
      </p:pic>
      <p:cxnSp>
        <p:nvCxnSpPr>
          <p:cNvPr id="27" name="화살표 1062">
            <a:extLst>
              <a:ext uri="{FF2B5EF4-FFF2-40B4-BE49-F238E27FC236}">
                <a16:creationId xmlns:a16="http://schemas.microsoft.com/office/drawing/2014/main" id="{A9FC72F2-B9DC-490E-885C-F87E1AE91201}"/>
              </a:ext>
            </a:extLst>
          </p:cNvPr>
          <p:cNvCxnSpPr>
            <a:cxnSpLocks/>
            <a:stCxn id="2" idx="3"/>
            <a:endCxn id="19" idx="1"/>
          </p:cNvCxnSpPr>
          <p:nvPr/>
        </p:nvCxnSpPr>
        <p:spPr>
          <a:xfrm flipV="1">
            <a:off x="3798848" y="2019827"/>
            <a:ext cx="1596839" cy="763683"/>
          </a:xfrm>
          <a:prstGeom prst="curvedConnector3">
            <a:avLst>
              <a:gd name="adj1" fmla="val 50000"/>
            </a:avLst>
          </a:prstGeom>
          <a:ln>
            <a:solidFill>
              <a:schemeClr val="accent2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2B36159-7DF9-48A4-92A5-16CCF7962581}"/>
              </a:ext>
            </a:extLst>
          </p:cNvPr>
          <p:cNvSpPr/>
          <p:nvPr/>
        </p:nvSpPr>
        <p:spPr>
          <a:xfrm>
            <a:off x="8361802" y="356523"/>
            <a:ext cx="925417" cy="4001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1DC07881-CA3C-4D30-B4AB-276912CE97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62208" y="3544293"/>
            <a:ext cx="4762241" cy="1857842"/>
          </a:xfrm>
          <a:prstGeom prst="rect">
            <a:avLst/>
          </a:prstGeom>
        </p:spPr>
      </p:pic>
      <p:cxnSp>
        <p:nvCxnSpPr>
          <p:cNvPr id="33" name="화살표 1062">
            <a:extLst>
              <a:ext uri="{FF2B5EF4-FFF2-40B4-BE49-F238E27FC236}">
                <a16:creationId xmlns:a16="http://schemas.microsoft.com/office/drawing/2014/main" id="{C6ED3491-60CC-4CCA-B368-01811145F6F9}"/>
              </a:ext>
            </a:extLst>
          </p:cNvPr>
          <p:cNvCxnSpPr>
            <a:cxnSpLocks/>
            <a:stCxn id="15" idx="3"/>
            <a:endCxn id="26" idx="1"/>
          </p:cNvCxnSpPr>
          <p:nvPr/>
        </p:nvCxnSpPr>
        <p:spPr>
          <a:xfrm flipV="1">
            <a:off x="3798848" y="4473214"/>
            <a:ext cx="1763360" cy="940057"/>
          </a:xfrm>
          <a:prstGeom prst="curvedConnector3">
            <a:avLst>
              <a:gd name="adj1" fmla="val 50000"/>
            </a:avLst>
          </a:prstGeom>
          <a:ln>
            <a:solidFill>
              <a:schemeClr val="accent2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EB1CC4C1-1193-41FE-9335-A0667C2B75D5}"/>
              </a:ext>
            </a:extLst>
          </p:cNvPr>
          <p:cNvSpPr txBox="1"/>
          <p:nvPr/>
        </p:nvSpPr>
        <p:spPr>
          <a:xfrm>
            <a:off x="5845249" y="5527310"/>
            <a:ext cx="490517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200" b="1" dirty="0"/>
              <a:t>コンテンツを強調するために全体的に</a:t>
            </a:r>
            <a:r>
              <a:rPr lang="en-US" altLang="ja-JP" sz="1200" b="1" dirty="0"/>
              <a:t>JS</a:t>
            </a:r>
            <a:r>
              <a:rPr lang="ja-JP" altLang="en-US" sz="1200" b="1" dirty="0"/>
              <a:t>を使用して動的処理を行う </a:t>
            </a:r>
            <a:endParaRPr lang="ko-KR" altLang="en-US" sz="1200" dirty="0"/>
          </a:p>
        </p:txBody>
      </p:sp>
      <p:sp>
        <p:nvSpPr>
          <p:cNvPr id="40" name="Freeform 31">
            <a:extLst>
              <a:ext uri="{FF2B5EF4-FFF2-40B4-BE49-F238E27FC236}">
                <a16:creationId xmlns:a16="http://schemas.microsoft.com/office/drawing/2014/main" id="{F8C2516D-4A29-4ABC-AB2D-A8054B5B05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32391" y="5505279"/>
            <a:ext cx="290386" cy="299030"/>
          </a:xfrm>
          <a:custGeom>
            <a:avLst/>
            <a:gdLst>
              <a:gd name="T0" fmla="*/ 142375 w 619"/>
              <a:gd name="T1" fmla="*/ 105984 h 634"/>
              <a:gd name="T2" fmla="*/ 142375 w 619"/>
              <a:gd name="T3" fmla="*/ 105984 h 634"/>
              <a:gd name="T4" fmla="*/ 89657 w 619"/>
              <a:gd name="T5" fmla="*/ 52992 h 634"/>
              <a:gd name="T6" fmla="*/ 79257 w 619"/>
              <a:gd name="T7" fmla="*/ 52992 h 634"/>
              <a:gd name="T8" fmla="*/ 79257 w 619"/>
              <a:gd name="T9" fmla="*/ 63446 h 634"/>
              <a:gd name="T10" fmla="*/ 126596 w 619"/>
              <a:gd name="T11" fmla="*/ 111392 h 634"/>
              <a:gd name="T12" fmla="*/ 79257 w 619"/>
              <a:gd name="T13" fmla="*/ 164384 h 634"/>
              <a:gd name="T14" fmla="*/ 79257 w 619"/>
              <a:gd name="T15" fmla="*/ 174838 h 634"/>
              <a:gd name="T16" fmla="*/ 89657 w 619"/>
              <a:gd name="T17" fmla="*/ 174838 h 634"/>
              <a:gd name="T18" fmla="*/ 142375 w 619"/>
              <a:gd name="T19" fmla="*/ 121846 h 634"/>
              <a:gd name="T20" fmla="*/ 142375 w 619"/>
              <a:gd name="T21" fmla="*/ 111392 h 634"/>
              <a:gd name="T22" fmla="*/ 142375 w 619"/>
              <a:gd name="T23" fmla="*/ 105984 h 634"/>
              <a:gd name="T24" fmla="*/ 110816 w 619"/>
              <a:gd name="T25" fmla="*/ 0 h 634"/>
              <a:gd name="T26" fmla="*/ 110816 w 619"/>
              <a:gd name="T27" fmla="*/ 0 h 634"/>
              <a:gd name="T28" fmla="*/ 0 w 619"/>
              <a:gd name="T29" fmla="*/ 111392 h 634"/>
              <a:gd name="T30" fmla="*/ 110816 w 619"/>
              <a:gd name="T31" fmla="*/ 228191 h 634"/>
              <a:gd name="T32" fmla="*/ 221632 w 619"/>
              <a:gd name="T33" fmla="*/ 111392 h 634"/>
              <a:gd name="T34" fmla="*/ 110816 w 619"/>
              <a:gd name="T35" fmla="*/ 0 h 634"/>
              <a:gd name="T36" fmla="*/ 110816 w 619"/>
              <a:gd name="T37" fmla="*/ 212329 h 634"/>
              <a:gd name="T38" fmla="*/ 110816 w 619"/>
              <a:gd name="T39" fmla="*/ 212329 h 634"/>
              <a:gd name="T40" fmla="*/ 10400 w 619"/>
              <a:gd name="T41" fmla="*/ 111392 h 634"/>
              <a:gd name="T42" fmla="*/ 110816 w 619"/>
              <a:gd name="T43" fmla="*/ 15862 h 634"/>
              <a:gd name="T44" fmla="*/ 211232 w 619"/>
              <a:gd name="T45" fmla="*/ 111392 h 634"/>
              <a:gd name="T46" fmla="*/ 110816 w 619"/>
              <a:gd name="T47" fmla="*/ 212329 h 634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</a:gdLst>
            <a:ahLst/>
            <a:cxnLst>
              <a:cxn ang="T48">
                <a:pos x="T0" y="T1"/>
              </a:cxn>
              <a:cxn ang="T49">
                <a:pos x="T2" y="T3"/>
              </a:cxn>
              <a:cxn ang="T50">
                <a:pos x="T4" y="T5"/>
              </a:cxn>
              <a:cxn ang="T51">
                <a:pos x="T6" y="T7"/>
              </a:cxn>
              <a:cxn ang="T52">
                <a:pos x="T8" y="T9"/>
              </a:cxn>
              <a:cxn ang="T53">
                <a:pos x="T10" y="T11"/>
              </a:cxn>
              <a:cxn ang="T54">
                <a:pos x="T12" y="T13"/>
              </a:cxn>
              <a:cxn ang="T55">
                <a:pos x="T14" y="T15"/>
              </a:cxn>
              <a:cxn ang="T56">
                <a:pos x="T16" y="T17"/>
              </a:cxn>
              <a:cxn ang="T57">
                <a:pos x="T18" y="T19"/>
              </a:cxn>
              <a:cxn ang="T58">
                <a:pos x="T20" y="T21"/>
              </a:cxn>
              <a:cxn ang="T59">
                <a:pos x="T22" y="T23"/>
              </a:cxn>
              <a:cxn ang="T60">
                <a:pos x="T24" y="T25"/>
              </a:cxn>
              <a:cxn ang="T61">
                <a:pos x="T26" y="T27"/>
              </a:cxn>
              <a:cxn ang="T62">
                <a:pos x="T28" y="T29"/>
              </a:cxn>
              <a:cxn ang="T63">
                <a:pos x="T30" y="T31"/>
              </a:cxn>
              <a:cxn ang="T64">
                <a:pos x="T32" y="T33"/>
              </a:cxn>
              <a:cxn ang="T65">
                <a:pos x="T34" y="T35"/>
              </a:cxn>
              <a:cxn ang="T66">
                <a:pos x="T36" y="T37"/>
              </a:cxn>
              <a:cxn ang="T67">
                <a:pos x="T38" y="T39"/>
              </a:cxn>
              <a:cxn ang="T68">
                <a:pos x="T40" y="T41"/>
              </a:cxn>
              <a:cxn ang="T69">
                <a:pos x="T42" y="T43"/>
              </a:cxn>
              <a:cxn ang="T70">
                <a:pos x="T44" y="T45"/>
              </a:cxn>
              <a:cxn ang="T71">
                <a:pos x="T46" y="T47"/>
              </a:cxn>
            </a:cxnLst>
            <a:rect l="0" t="0" r="r" b="b"/>
            <a:pathLst>
              <a:path w="619" h="634">
                <a:moveTo>
                  <a:pt x="397" y="294"/>
                </a:moveTo>
                <a:lnTo>
                  <a:pt x="397" y="294"/>
                </a:lnTo>
                <a:cubicBezTo>
                  <a:pt x="250" y="147"/>
                  <a:pt x="250" y="147"/>
                  <a:pt x="250" y="147"/>
                </a:cubicBezTo>
                <a:cubicBezTo>
                  <a:pt x="235" y="132"/>
                  <a:pt x="221" y="132"/>
                  <a:pt x="221" y="147"/>
                </a:cubicBezTo>
                <a:cubicBezTo>
                  <a:pt x="206" y="147"/>
                  <a:pt x="206" y="162"/>
                  <a:pt x="221" y="176"/>
                </a:cubicBezTo>
                <a:cubicBezTo>
                  <a:pt x="353" y="309"/>
                  <a:pt x="353" y="309"/>
                  <a:pt x="353" y="309"/>
                </a:cubicBezTo>
                <a:cubicBezTo>
                  <a:pt x="221" y="456"/>
                  <a:pt x="221" y="456"/>
                  <a:pt x="221" y="456"/>
                </a:cubicBezTo>
                <a:cubicBezTo>
                  <a:pt x="206" y="456"/>
                  <a:pt x="206" y="471"/>
                  <a:pt x="221" y="485"/>
                </a:cubicBezTo>
                <a:cubicBezTo>
                  <a:pt x="221" y="485"/>
                  <a:pt x="235" y="485"/>
                  <a:pt x="250" y="485"/>
                </a:cubicBezTo>
                <a:cubicBezTo>
                  <a:pt x="397" y="338"/>
                  <a:pt x="397" y="338"/>
                  <a:pt x="397" y="338"/>
                </a:cubicBezTo>
                <a:cubicBezTo>
                  <a:pt x="397" y="324"/>
                  <a:pt x="397" y="324"/>
                  <a:pt x="397" y="309"/>
                </a:cubicBezTo>
                <a:lnTo>
                  <a:pt x="397" y="294"/>
                </a:lnTo>
                <a:close/>
                <a:moveTo>
                  <a:pt x="309" y="0"/>
                </a:moveTo>
                <a:lnTo>
                  <a:pt x="309" y="0"/>
                </a:lnTo>
                <a:cubicBezTo>
                  <a:pt x="132" y="0"/>
                  <a:pt x="0" y="147"/>
                  <a:pt x="0" y="309"/>
                </a:cubicBezTo>
                <a:cubicBezTo>
                  <a:pt x="0" y="485"/>
                  <a:pt x="132" y="633"/>
                  <a:pt x="309" y="633"/>
                </a:cubicBezTo>
                <a:cubicBezTo>
                  <a:pt x="486" y="633"/>
                  <a:pt x="618" y="485"/>
                  <a:pt x="618" y="309"/>
                </a:cubicBezTo>
                <a:cubicBezTo>
                  <a:pt x="618" y="147"/>
                  <a:pt x="486" y="0"/>
                  <a:pt x="309" y="0"/>
                </a:cubicBezTo>
                <a:close/>
                <a:moveTo>
                  <a:pt x="309" y="589"/>
                </a:moveTo>
                <a:lnTo>
                  <a:pt x="309" y="589"/>
                </a:lnTo>
                <a:cubicBezTo>
                  <a:pt x="162" y="589"/>
                  <a:pt x="29" y="471"/>
                  <a:pt x="29" y="309"/>
                </a:cubicBezTo>
                <a:cubicBezTo>
                  <a:pt x="29" y="162"/>
                  <a:pt x="162" y="44"/>
                  <a:pt x="309" y="44"/>
                </a:cubicBezTo>
                <a:cubicBezTo>
                  <a:pt x="456" y="44"/>
                  <a:pt x="589" y="162"/>
                  <a:pt x="589" y="309"/>
                </a:cubicBezTo>
                <a:cubicBezTo>
                  <a:pt x="589" y="471"/>
                  <a:pt x="456" y="589"/>
                  <a:pt x="309" y="589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2000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32B4B5AF-A62B-406A-B7FA-EC5A7A6B70A1}"/>
              </a:ext>
            </a:extLst>
          </p:cNvPr>
          <p:cNvSpPr/>
          <p:nvPr/>
        </p:nvSpPr>
        <p:spPr>
          <a:xfrm>
            <a:off x="9286350" y="402239"/>
            <a:ext cx="1011816" cy="608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65619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>
            <a:extLst>
              <a:ext uri="{FF2B5EF4-FFF2-40B4-BE49-F238E27FC236}">
                <a16:creationId xmlns:a16="http://schemas.microsoft.com/office/drawing/2014/main" id="{2581EC2E-0D9D-4561-923F-8CCC941992C1}"/>
              </a:ext>
            </a:extLst>
          </p:cNvPr>
          <p:cNvSpPr txBox="1"/>
          <p:nvPr/>
        </p:nvSpPr>
        <p:spPr>
          <a:xfrm>
            <a:off x="10531736" y="79524"/>
            <a:ext cx="18008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200" b="1" spc="600" dirty="0">
                <a:latin typeface="+mn-ea"/>
                <a:cs typeface="Lato" panose="020F0502020204030203" pitchFamily="34" charset="0"/>
              </a:rPr>
              <a:t>システム構成</a:t>
            </a:r>
            <a:endParaRPr lang="en-US" sz="1200" b="1" spc="600" dirty="0">
              <a:latin typeface="+mn-ea"/>
              <a:cs typeface="Lato" panose="020F050202020403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BC08ED-F164-41BD-A6B8-CD8A13444D1B}"/>
              </a:ext>
            </a:extLst>
          </p:cNvPr>
          <p:cNvSpPr txBox="1"/>
          <p:nvPr/>
        </p:nvSpPr>
        <p:spPr>
          <a:xfrm>
            <a:off x="1044096" y="241230"/>
            <a:ext cx="467365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2000" b="1" dirty="0"/>
              <a:t>ログイン・新規会員登録</a:t>
            </a:r>
            <a:endParaRPr lang="ko-KR" altLang="en-US" sz="20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C0F910-169D-4650-B938-52029B4C9D01}"/>
              </a:ext>
            </a:extLst>
          </p:cNvPr>
          <p:cNvSpPr txBox="1"/>
          <p:nvPr/>
        </p:nvSpPr>
        <p:spPr>
          <a:xfrm>
            <a:off x="230120" y="154998"/>
            <a:ext cx="101181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3200" b="1" dirty="0">
                <a:solidFill>
                  <a:srgbClr val="F8733F"/>
                </a:solidFill>
              </a:rPr>
              <a:t>#</a:t>
            </a:r>
            <a:r>
              <a:rPr lang="en-US" altLang="ja-JP" sz="3200" b="1" dirty="0">
                <a:solidFill>
                  <a:srgbClr val="F8733F"/>
                </a:solidFill>
                <a:latin typeface="+mn-ea"/>
              </a:rPr>
              <a:t>02</a:t>
            </a:r>
            <a:endParaRPr lang="ko-KR" altLang="en-US" sz="3200" b="1" dirty="0">
              <a:solidFill>
                <a:srgbClr val="F8733F"/>
              </a:solidFill>
              <a:latin typeface="+mn-ea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5B7E6347-F537-4251-A248-34A6557026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1936" y="1499589"/>
            <a:ext cx="3485637" cy="2462331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C8B7A2EF-1AE3-4060-A2D3-04605153FD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3429" y="641339"/>
            <a:ext cx="3747052" cy="4684411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1F447DAA-85E0-4544-9F26-94C1F7FE41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983" y="4141588"/>
            <a:ext cx="4369075" cy="1080494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068F5EAC-BE81-4CAF-8166-14936836BBF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1055" y="5464885"/>
            <a:ext cx="6431575" cy="1313591"/>
          </a:xfrm>
          <a:prstGeom prst="rect">
            <a:avLst/>
          </a:prstGeom>
        </p:spPr>
      </p:pic>
      <p:cxnSp>
        <p:nvCxnSpPr>
          <p:cNvPr id="35" name="화살표 1062">
            <a:extLst>
              <a:ext uri="{FF2B5EF4-FFF2-40B4-BE49-F238E27FC236}">
                <a16:creationId xmlns:a16="http://schemas.microsoft.com/office/drawing/2014/main" id="{6B6CD3E9-8504-400C-805F-E6C41F8168B4}"/>
              </a:ext>
            </a:extLst>
          </p:cNvPr>
          <p:cNvCxnSpPr>
            <a:cxnSpLocks/>
          </p:cNvCxnSpPr>
          <p:nvPr/>
        </p:nvCxnSpPr>
        <p:spPr>
          <a:xfrm rot="10800000" flipV="1">
            <a:off x="1955930" y="3525818"/>
            <a:ext cx="1028824" cy="746393"/>
          </a:xfrm>
          <a:prstGeom prst="curvedConnector3">
            <a:avLst>
              <a:gd name="adj1" fmla="val 50000"/>
            </a:avLst>
          </a:prstGeom>
          <a:ln>
            <a:solidFill>
              <a:schemeClr val="accent2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화살표 1062">
            <a:extLst>
              <a:ext uri="{FF2B5EF4-FFF2-40B4-BE49-F238E27FC236}">
                <a16:creationId xmlns:a16="http://schemas.microsoft.com/office/drawing/2014/main" id="{427BE1BC-3D0D-4BD6-AF61-4DA604473C01}"/>
              </a:ext>
            </a:extLst>
          </p:cNvPr>
          <p:cNvCxnSpPr>
            <a:cxnSpLocks/>
            <a:stCxn id="25" idx="2"/>
          </p:cNvCxnSpPr>
          <p:nvPr/>
        </p:nvCxnSpPr>
        <p:spPr>
          <a:xfrm rot="5400000">
            <a:off x="6861000" y="3973325"/>
            <a:ext cx="343531" cy="3048380"/>
          </a:xfrm>
          <a:prstGeom prst="curvedConnector2">
            <a:avLst/>
          </a:prstGeom>
          <a:ln>
            <a:solidFill>
              <a:schemeClr val="accent2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54430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C1E9AB2F-BCFB-4D1D-8F61-F696C14A6C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7923" y="1873200"/>
            <a:ext cx="7164077" cy="238351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D8F5C06-B043-41BC-94D2-0CF7EC5814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590" y="1529879"/>
            <a:ext cx="6641960" cy="4805447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2581EC2E-0D9D-4561-923F-8CCC941992C1}"/>
              </a:ext>
            </a:extLst>
          </p:cNvPr>
          <p:cNvSpPr txBox="1"/>
          <p:nvPr/>
        </p:nvSpPr>
        <p:spPr>
          <a:xfrm>
            <a:off x="10531736" y="79524"/>
            <a:ext cx="18008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200" b="1" spc="600" dirty="0">
                <a:latin typeface="+mn-ea"/>
                <a:cs typeface="Lato" panose="020F0502020204030203" pitchFamily="34" charset="0"/>
              </a:rPr>
              <a:t>システム構成</a:t>
            </a:r>
            <a:endParaRPr lang="en-US" sz="1200" b="1" spc="600" dirty="0">
              <a:latin typeface="+mn-ea"/>
              <a:cs typeface="Lato" panose="020F050202020403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BC08ED-F164-41BD-A6B8-CD8A13444D1B}"/>
              </a:ext>
            </a:extLst>
          </p:cNvPr>
          <p:cNvSpPr txBox="1"/>
          <p:nvPr/>
        </p:nvSpPr>
        <p:spPr>
          <a:xfrm>
            <a:off x="1106301" y="247330"/>
            <a:ext cx="300312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2000" b="1" dirty="0"/>
              <a:t>レシピ・映像リスト</a:t>
            </a:r>
            <a:endParaRPr lang="ko-KR" altLang="en-US" sz="20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C0F910-169D-4650-B938-52029B4C9D01}"/>
              </a:ext>
            </a:extLst>
          </p:cNvPr>
          <p:cNvSpPr txBox="1"/>
          <p:nvPr/>
        </p:nvSpPr>
        <p:spPr>
          <a:xfrm>
            <a:off x="230120" y="154998"/>
            <a:ext cx="101181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3200" b="1" dirty="0">
                <a:solidFill>
                  <a:srgbClr val="F8733F"/>
                </a:solidFill>
              </a:rPr>
              <a:t>#</a:t>
            </a:r>
            <a:r>
              <a:rPr lang="en-US" altLang="ja-JP" sz="3200" b="1" dirty="0">
                <a:solidFill>
                  <a:srgbClr val="F8733F"/>
                </a:solidFill>
                <a:latin typeface="+mn-ea"/>
              </a:rPr>
              <a:t>02</a:t>
            </a:r>
            <a:endParaRPr lang="ko-KR" altLang="en-US" sz="3200" b="1" dirty="0">
              <a:solidFill>
                <a:srgbClr val="F8733F"/>
              </a:solidFill>
              <a:latin typeface="+mn-ea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51AAB352-36BA-4BB8-AC45-9B7A1FFD1331}"/>
              </a:ext>
            </a:extLst>
          </p:cNvPr>
          <p:cNvSpPr/>
          <p:nvPr/>
        </p:nvSpPr>
        <p:spPr>
          <a:xfrm>
            <a:off x="5783376" y="2634992"/>
            <a:ext cx="739547" cy="359374"/>
          </a:xfrm>
          <a:prstGeom prst="roundRect">
            <a:avLst/>
          </a:prstGeom>
          <a:noFill/>
          <a:ln>
            <a:solidFill>
              <a:srgbClr val="F873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Freeform 31">
            <a:extLst>
              <a:ext uri="{FF2B5EF4-FFF2-40B4-BE49-F238E27FC236}">
                <a16:creationId xmlns:a16="http://schemas.microsoft.com/office/drawing/2014/main" id="{C2389203-7561-4773-A343-4B77B008FE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2550" y="4438638"/>
            <a:ext cx="290386" cy="299030"/>
          </a:xfrm>
          <a:custGeom>
            <a:avLst/>
            <a:gdLst>
              <a:gd name="T0" fmla="*/ 142375 w 619"/>
              <a:gd name="T1" fmla="*/ 105984 h 634"/>
              <a:gd name="T2" fmla="*/ 142375 w 619"/>
              <a:gd name="T3" fmla="*/ 105984 h 634"/>
              <a:gd name="T4" fmla="*/ 89657 w 619"/>
              <a:gd name="T5" fmla="*/ 52992 h 634"/>
              <a:gd name="T6" fmla="*/ 79257 w 619"/>
              <a:gd name="T7" fmla="*/ 52992 h 634"/>
              <a:gd name="T8" fmla="*/ 79257 w 619"/>
              <a:gd name="T9" fmla="*/ 63446 h 634"/>
              <a:gd name="T10" fmla="*/ 126596 w 619"/>
              <a:gd name="T11" fmla="*/ 111392 h 634"/>
              <a:gd name="T12" fmla="*/ 79257 w 619"/>
              <a:gd name="T13" fmla="*/ 164384 h 634"/>
              <a:gd name="T14" fmla="*/ 79257 w 619"/>
              <a:gd name="T15" fmla="*/ 174838 h 634"/>
              <a:gd name="T16" fmla="*/ 89657 w 619"/>
              <a:gd name="T17" fmla="*/ 174838 h 634"/>
              <a:gd name="T18" fmla="*/ 142375 w 619"/>
              <a:gd name="T19" fmla="*/ 121846 h 634"/>
              <a:gd name="T20" fmla="*/ 142375 w 619"/>
              <a:gd name="T21" fmla="*/ 111392 h 634"/>
              <a:gd name="T22" fmla="*/ 142375 w 619"/>
              <a:gd name="T23" fmla="*/ 105984 h 634"/>
              <a:gd name="T24" fmla="*/ 110816 w 619"/>
              <a:gd name="T25" fmla="*/ 0 h 634"/>
              <a:gd name="T26" fmla="*/ 110816 w 619"/>
              <a:gd name="T27" fmla="*/ 0 h 634"/>
              <a:gd name="T28" fmla="*/ 0 w 619"/>
              <a:gd name="T29" fmla="*/ 111392 h 634"/>
              <a:gd name="T30" fmla="*/ 110816 w 619"/>
              <a:gd name="T31" fmla="*/ 228191 h 634"/>
              <a:gd name="T32" fmla="*/ 221632 w 619"/>
              <a:gd name="T33" fmla="*/ 111392 h 634"/>
              <a:gd name="T34" fmla="*/ 110816 w 619"/>
              <a:gd name="T35" fmla="*/ 0 h 634"/>
              <a:gd name="T36" fmla="*/ 110816 w 619"/>
              <a:gd name="T37" fmla="*/ 212329 h 634"/>
              <a:gd name="T38" fmla="*/ 110816 w 619"/>
              <a:gd name="T39" fmla="*/ 212329 h 634"/>
              <a:gd name="T40" fmla="*/ 10400 w 619"/>
              <a:gd name="T41" fmla="*/ 111392 h 634"/>
              <a:gd name="T42" fmla="*/ 110816 w 619"/>
              <a:gd name="T43" fmla="*/ 15862 h 634"/>
              <a:gd name="T44" fmla="*/ 211232 w 619"/>
              <a:gd name="T45" fmla="*/ 111392 h 634"/>
              <a:gd name="T46" fmla="*/ 110816 w 619"/>
              <a:gd name="T47" fmla="*/ 212329 h 634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</a:gdLst>
            <a:ahLst/>
            <a:cxnLst>
              <a:cxn ang="T48">
                <a:pos x="T0" y="T1"/>
              </a:cxn>
              <a:cxn ang="T49">
                <a:pos x="T2" y="T3"/>
              </a:cxn>
              <a:cxn ang="T50">
                <a:pos x="T4" y="T5"/>
              </a:cxn>
              <a:cxn ang="T51">
                <a:pos x="T6" y="T7"/>
              </a:cxn>
              <a:cxn ang="T52">
                <a:pos x="T8" y="T9"/>
              </a:cxn>
              <a:cxn ang="T53">
                <a:pos x="T10" y="T11"/>
              </a:cxn>
              <a:cxn ang="T54">
                <a:pos x="T12" y="T13"/>
              </a:cxn>
              <a:cxn ang="T55">
                <a:pos x="T14" y="T15"/>
              </a:cxn>
              <a:cxn ang="T56">
                <a:pos x="T16" y="T17"/>
              </a:cxn>
              <a:cxn ang="T57">
                <a:pos x="T18" y="T19"/>
              </a:cxn>
              <a:cxn ang="T58">
                <a:pos x="T20" y="T21"/>
              </a:cxn>
              <a:cxn ang="T59">
                <a:pos x="T22" y="T23"/>
              </a:cxn>
              <a:cxn ang="T60">
                <a:pos x="T24" y="T25"/>
              </a:cxn>
              <a:cxn ang="T61">
                <a:pos x="T26" y="T27"/>
              </a:cxn>
              <a:cxn ang="T62">
                <a:pos x="T28" y="T29"/>
              </a:cxn>
              <a:cxn ang="T63">
                <a:pos x="T30" y="T31"/>
              </a:cxn>
              <a:cxn ang="T64">
                <a:pos x="T32" y="T33"/>
              </a:cxn>
              <a:cxn ang="T65">
                <a:pos x="T34" y="T35"/>
              </a:cxn>
              <a:cxn ang="T66">
                <a:pos x="T36" y="T37"/>
              </a:cxn>
              <a:cxn ang="T67">
                <a:pos x="T38" y="T39"/>
              </a:cxn>
              <a:cxn ang="T68">
                <a:pos x="T40" y="T41"/>
              </a:cxn>
              <a:cxn ang="T69">
                <a:pos x="T42" y="T43"/>
              </a:cxn>
              <a:cxn ang="T70">
                <a:pos x="T44" y="T45"/>
              </a:cxn>
              <a:cxn ang="T71">
                <a:pos x="T46" y="T47"/>
              </a:cxn>
            </a:cxnLst>
            <a:rect l="0" t="0" r="r" b="b"/>
            <a:pathLst>
              <a:path w="619" h="634">
                <a:moveTo>
                  <a:pt x="397" y="294"/>
                </a:moveTo>
                <a:lnTo>
                  <a:pt x="397" y="294"/>
                </a:lnTo>
                <a:cubicBezTo>
                  <a:pt x="250" y="147"/>
                  <a:pt x="250" y="147"/>
                  <a:pt x="250" y="147"/>
                </a:cubicBezTo>
                <a:cubicBezTo>
                  <a:pt x="235" y="132"/>
                  <a:pt x="221" y="132"/>
                  <a:pt x="221" y="147"/>
                </a:cubicBezTo>
                <a:cubicBezTo>
                  <a:pt x="206" y="147"/>
                  <a:pt x="206" y="162"/>
                  <a:pt x="221" y="176"/>
                </a:cubicBezTo>
                <a:cubicBezTo>
                  <a:pt x="353" y="309"/>
                  <a:pt x="353" y="309"/>
                  <a:pt x="353" y="309"/>
                </a:cubicBezTo>
                <a:cubicBezTo>
                  <a:pt x="221" y="456"/>
                  <a:pt x="221" y="456"/>
                  <a:pt x="221" y="456"/>
                </a:cubicBezTo>
                <a:cubicBezTo>
                  <a:pt x="206" y="456"/>
                  <a:pt x="206" y="471"/>
                  <a:pt x="221" y="485"/>
                </a:cubicBezTo>
                <a:cubicBezTo>
                  <a:pt x="221" y="485"/>
                  <a:pt x="235" y="485"/>
                  <a:pt x="250" y="485"/>
                </a:cubicBezTo>
                <a:cubicBezTo>
                  <a:pt x="397" y="338"/>
                  <a:pt x="397" y="338"/>
                  <a:pt x="397" y="338"/>
                </a:cubicBezTo>
                <a:cubicBezTo>
                  <a:pt x="397" y="324"/>
                  <a:pt x="397" y="324"/>
                  <a:pt x="397" y="309"/>
                </a:cubicBezTo>
                <a:lnTo>
                  <a:pt x="397" y="294"/>
                </a:lnTo>
                <a:close/>
                <a:moveTo>
                  <a:pt x="309" y="0"/>
                </a:moveTo>
                <a:lnTo>
                  <a:pt x="309" y="0"/>
                </a:lnTo>
                <a:cubicBezTo>
                  <a:pt x="132" y="0"/>
                  <a:pt x="0" y="147"/>
                  <a:pt x="0" y="309"/>
                </a:cubicBezTo>
                <a:cubicBezTo>
                  <a:pt x="0" y="485"/>
                  <a:pt x="132" y="633"/>
                  <a:pt x="309" y="633"/>
                </a:cubicBezTo>
                <a:cubicBezTo>
                  <a:pt x="486" y="633"/>
                  <a:pt x="618" y="485"/>
                  <a:pt x="618" y="309"/>
                </a:cubicBezTo>
                <a:cubicBezTo>
                  <a:pt x="618" y="147"/>
                  <a:pt x="486" y="0"/>
                  <a:pt x="309" y="0"/>
                </a:cubicBezTo>
                <a:close/>
                <a:moveTo>
                  <a:pt x="309" y="589"/>
                </a:moveTo>
                <a:lnTo>
                  <a:pt x="309" y="589"/>
                </a:lnTo>
                <a:cubicBezTo>
                  <a:pt x="162" y="589"/>
                  <a:pt x="29" y="471"/>
                  <a:pt x="29" y="309"/>
                </a:cubicBezTo>
                <a:cubicBezTo>
                  <a:pt x="29" y="162"/>
                  <a:pt x="162" y="44"/>
                  <a:pt x="309" y="44"/>
                </a:cubicBezTo>
                <a:cubicBezTo>
                  <a:pt x="456" y="44"/>
                  <a:pt x="589" y="162"/>
                  <a:pt x="589" y="309"/>
                </a:cubicBezTo>
                <a:cubicBezTo>
                  <a:pt x="589" y="471"/>
                  <a:pt x="456" y="589"/>
                  <a:pt x="309" y="589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2700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E4C80F00-349A-4ABA-ABD7-F1A3761844F6}"/>
              </a:ext>
            </a:extLst>
          </p:cNvPr>
          <p:cNvSpPr/>
          <p:nvPr/>
        </p:nvSpPr>
        <p:spPr>
          <a:xfrm>
            <a:off x="5854330" y="4368650"/>
            <a:ext cx="812837" cy="400724"/>
          </a:xfrm>
          <a:prstGeom prst="roundRect">
            <a:avLst/>
          </a:prstGeom>
          <a:noFill/>
          <a:ln>
            <a:solidFill>
              <a:srgbClr val="F873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화살표 1062">
            <a:extLst>
              <a:ext uri="{FF2B5EF4-FFF2-40B4-BE49-F238E27FC236}">
                <a16:creationId xmlns:a16="http://schemas.microsoft.com/office/drawing/2014/main" id="{E4B4E6B8-1C56-49E8-BACC-DA5CECA2FABB}"/>
              </a:ext>
            </a:extLst>
          </p:cNvPr>
          <p:cNvCxnSpPr>
            <a:cxnSpLocks/>
          </p:cNvCxnSpPr>
          <p:nvPr/>
        </p:nvCxnSpPr>
        <p:spPr>
          <a:xfrm flipV="1">
            <a:off x="3835400" y="2102729"/>
            <a:ext cx="4363720" cy="370619"/>
          </a:xfrm>
          <a:prstGeom prst="curvedConnector3">
            <a:avLst>
              <a:gd name="adj1" fmla="val 50000"/>
            </a:avLst>
          </a:prstGeom>
          <a:ln>
            <a:solidFill>
              <a:schemeClr val="accent2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EB45AD18-C102-442E-AF59-BD8DDE6C7D9C}"/>
              </a:ext>
            </a:extLst>
          </p:cNvPr>
          <p:cNvSpPr txBox="1"/>
          <p:nvPr/>
        </p:nvSpPr>
        <p:spPr>
          <a:xfrm>
            <a:off x="7142936" y="4438638"/>
            <a:ext cx="251703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400" b="1" dirty="0"/>
              <a:t>レシピ登録</a:t>
            </a:r>
            <a:r>
              <a:rPr lang="en-US" altLang="ja-JP" sz="1400" b="1" dirty="0"/>
              <a:t>(</a:t>
            </a:r>
            <a:r>
              <a:rPr lang="ja-JP" altLang="en-US" sz="1400" b="1" dirty="0"/>
              <a:t>ログインが必要</a:t>
            </a:r>
            <a:r>
              <a:rPr lang="en-US" altLang="ja-JP" sz="1400" b="1" dirty="0"/>
              <a:t>)</a:t>
            </a:r>
            <a:endParaRPr lang="ko-KR" altLang="en-US" sz="1400" dirty="0"/>
          </a:p>
        </p:txBody>
      </p:sp>
      <p:sp>
        <p:nvSpPr>
          <p:cNvPr id="26" name="Freeform 31">
            <a:extLst>
              <a:ext uri="{FF2B5EF4-FFF2-40B4-BE49-F238E27FC236}">
                <a16:creationId xmlns:a16="http://schemas.microsoft.com/office/drawing/2014/main" id="{581896D9-39B4-464A-844F-B5F359D0CC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67167" y="2629654"/>
            <a:ext cx="290386" cy="299030"/>
          </a:xfrm>
          <a:custGeom>
            <a:avLst/>
            <a:gdLst>
              <a:gd name="T0" fmla="*/ 142375 w 619"/>
              <a:gd name="T1" fmla="*/ 105984 h 634"/>
              <a:gd name="T2" fmla="*/ 142375 w 619"/>
              <a:gd name="T3" fmla="*/ 105984 h 634"/>
              <a:gd name="T4" fmla="*/ 89657 w 619"/>
              <a:gd name="T5" fmla="*/ 52992 h 634"/>
              <a:gd name="T6" fmla="*/ 79257 w 619"/>
              <a:gd name="T7" fmla="*/ 52992 h 634"/>
              <a:gd name="T8" fmla="*/ 79257 w 619"/>
              <a:gd name="T9" fmla="*/ 63446 h 634"/>
              <a:gd name="T10" fmla="*/ 126596 w 619"/>
              <a:gd name="T11" fmla="*/ 111392 h 634"/>
              <a:gd name="T12" fmla="*/ 79257 w 619"/>
              <a:gd name="T13" fmla="*/ 164384 h 634"/>
              <a:gd name="T14" fmla="*/ 79257 w 619"/>
              <a:gd name="T15" fmla="*/ 174838 h 634"/>
              <a:gd name="T16" fmla="*/ 89657 w 619"/>
              <a:gd name="T17" fmla="*/ 174838 h 634"/>
              <a:gd name="T18" fmla="*/ 142375 w 619"/>
              <a:gd name="T19" fmla="*/ 121846 h 634"/>
              <a:gd name="T20" fmla="*/ 142375 w 619"/>
              <a:gd name="T21" fmla="*/ 111392 h 634"/>
              <a:gd name="T22" fmla="*/ 142375 w 619"/>
              <a:gd name="T23" fmla="*/ 105984 h 634"/>
              <a:gd name="T24" fmla="*/ 110816 w 619"/>
              <a:gd name="T25" fmla="*/ 0 h 634"/>
              <a:gd name="T26" fmla="*/ 110816 w 619"/>
              <a:gd name="T27" fmla="*/ 0 h 634"/>
              <a:gd name="T28" fmla="*/ 0 w 619"/>
              <a:gd name="T29" fmla="*/ 111392 h 634"/>
              <a:gd name="T30" fmla="*/ 110816 w 619"/>
              <a:gd name="T31" fmla="*/ 228191 h 634"/>
              <a:gd name="T32" fmla="*/ 221632 w 619"/>
              <a:gd name="T33" fmla="*/ 111392 h 634"/>
              <a:gd name="T34" fmla="*/ 110816 w 619"/>
              <a:gd name="T35" fmla="*/ 0 h 634"/>
              <a:gd name="T36" fmla="*/ 110816 w 619"/>
              <a:gd name="T37" fmla="*/ 212329 h 634"/>
              <a:gd name="T38" fmla="*/ 110816 w 619"/>
              <a:gd name="T39" fmla="*/ 212329 h 634"/>
              <a:gd name="T40" fmla="*/ 10400 w 619"/>
              <a:gd name="T41" fmla="*/ 111392 h 634"/>
              <a:gd name="T42" fmla="*/ 110816 w 619"/>
              <a:gd name="T43" fmla="*/ 15862 h 634"/>
              <a:gd name="T44" fmla="*/ 211232 w 619"/>
              <a:gd name="T45" fmla="*/ 111392 h 634"/>
              <a:gd name="T46" fmla="*/ 110816 w 619"/>
              <a:gd name="T47" fmla="*/ 212329 h 634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</a:gdLst>
            <a:ahLst/>
            <a:cxnLst>
              <a:cxn ang="T48">
                <a:pos x="T0" y="T1"/>
              </a:cxn>
              <a:cxn ang="T49">
                <a:pos x="T2" y="T3"/>
              </a:cxn>
              <a:cxn ang="T50">
                <a:pos x="T4" y="T5"/>
              </a:cxn>
              <a:cxn ang="T51">
                <a:pos x="T6" y="T7"/>
              </a:cxn>
              <a:cxn ang="T52">
                <a:pos x="T8" y="T9"/>
              </a:cxn>
              <a:cxn ang="T53">
                <a:pos x="T10" y="T11"/>
              </a:cxn>
              <a:cxn ang="T54">
                <a:pos x="T12" y="T13"/>
              </a:cxn>
              <a:cxn ang="T55">
                <a:pos x="T14" y="T15"/>
              </a:cxn>
              <a:cxn ang="T56">
                <a:pos x="T16" y="T17"/>
              </a:cxn>
              <a:cxn ang="T57">
                <a:pos x="T18" y="T19"/>
              </a:cxn>
              <a:cxn ang="T58">
                <a:pos x="T20" y="T21"/>
              </a:cxn>
              <a:cxn ang="T59">
                <a:pos x="T22" y="T23"/>
              </a:cxn>
              <a:cxn ang="T60">
                <a:pos x="T24" y="T25"/>
              </a:cxn>
              <a:cxn ang="T61">
                <a:pos x="T26" y="T27"/>
              </a:cxn>
              <a:cxn ang="T62">
                <a:pos x="T28" y="T29"/>
              </a:cxn>
              <a:cxn ang="T63">
                <a:pos x="T30" y="T31"/>
              </a:cxn>
              <a:cxn ang="T64">
                <a:pos x="T32" y="T33"/>
              </a:cxn>
              <a:cxn ang="T65">
                <a:pos x="T34" y="T35"/>
              </a:cxn>
              <a:cxn ang="T66">
                <a:pos x="T36" y="T37"/>
              </a:cxn>
              <a:cxn ang="T67">
                <a:pos x="T38" y="T39"/>
              </a:cxn>
              <a:cxn ang="T68">
                <a:pos x="T40" y="T41"/>
              </a:cxn>
              <a:cxn ang="T69">
                <a:pos x="T42" y="T43"/>
              </a:cxn>
              <a:cxn ang="T70">
                <a:pos x="T44" y="T45"/>
              </a:cxn>
              <a:cxn ang="T71">
                <a:pos x="T46" y="T47"/>
              </a:cxn>
            </a:cxnLst>
            <a:rect l="0" t="0" r="r" b="b"/>
            <a:pathLst>
              <a:path w="619" h="634">
                <a:moveTo>
                  <a:pt x="397" y="294"/>
                </a:moveTo>
                <a:lnTo>
                  <a:pt x="397" y="294"/>
                </a:lnTo>
                <a:cubicBezTo>
                  <a:pt x="250" y="147"/>
                  <a:pt x="250" y="147"/>
                  <a:pt x="250" y="147"/>
                </a:cubicBezTo>
                <a:cubicBezTo>
                  <a:pt x="235" y="132"/>
                  <a:pt x="221" y="132"/>
                  <a:pt x="221" y="147"/>
                </a:cubicBezTo>
                <a:cubicBezTo>
                  <a:pt x="206" y="147"/>
                  <a:pt x="206" y="162"/>
                  <a:pt x="221" y="176"/>
                </a:cubicBezTo>
                <a:cubicBezTo>
                  <a:pt x="353" y="309"/>
                  <a:pt x="353" y="309"/>
                  <a:pt x="353" y="309"/>
                </a:cubicBezTo>
                <a:cubicBezTo>
                  <a:pt x="221" y="456"/>
                  <a:pt x="221" y="456"/>
                  <a:pt x="221" y="456"/>
                </a:cubicBezTo>
                <a:cubicBezTo>
                  <a:pt x="206" y="456"/>
                  <a:pt x="206" y="471"/>
                  <a:pt x="221" y="485"/>
                </a:cubicBezTo>
                <a:cubicBezTo>
                  <a:pt x="221" y="485"/>
                  <a:pt x="235" y="485"/>
                  <a:pt x="250" y="485"/>
                </a:cubicBezTo>
                <a:cubicBezTo>
                  <a:pt x="397" y="338"/>
                  <a:pt x="397" y="338"/>
                  <a:pt x="397" y="338"/>
                </a:cubicBezTo>
                <a:cubicBezTo>
                  <a:pt x="397" y="324"/>
                  <a:pt x="397" y="324"/>
                  <a:pt x="397" y="309"/>
                </a:cubicBezTo>
                <a:lnTo>
                  <a:pt x="397" y="294"/>
                </a:lnTo>
                <a:close/>
                <a:moveTo>
                  <a:pt x="309" y="0"/>
                </a:moveTo>
                <a:lnTo>
                  <a:pt x="309" y="0"/>
                </a:lnTo>
                <a:cubicBezTo>
                  <a:pt x="132" y="0"/>
                  <a:pt x="0" y="147"/>
                  <a:pt x="0" y="309"/>
                </a:cubicBezTo>
                <a:cubicBezTo>
                  <a:pt x="0" y="485"/>
                  <a:pt x="132" y="633"/>
                  <a:pt x="309" y="633"/>
                </a:cubicBezTo>
                <a:cubicBezTo>
                  <a:pt x="486" y="633"/>
                  <a:pt x="618" y="485"/>
                  <a:pt x="618" y="309"/>
                </a:cubicBezTo>
                <a:cubicBezTo>
                  <a:pt x="618" y="147"/>
                  <a:pt x="486" y="0"/>
                  <a:pt x="309" y="0"/>
                </a:cubicBezTo>
                <a:close/>
                <a:moveTo>
                  <a:pt x="309" y="589"/>
                </a:moveTo>
                <a:lnTo>
                  <a:pt x="309" y="589"/>
                </a:lnTo>
                <a:cubicBezTo>
                  <a:pt x="162" y="589"/>
                  <a:pt x="29" y="471"/>
                  <a:pt x="29" y="309"/>
                </a:cubicBezTo>
                <a:cubicBezTo>
                  <a:pt x="29" y="162"/>
                  <a:pt x="162" y="44"/>
                  <a:pt x="309" y="44"/>
                </a:cubicBezTo>
                <a:cubicBezTo>
                  <a:pt x="456" y="44"/>
                  <a:pt x="589" y="162"/>
                  <a:pt x="589" y="309"/>
                </a:cubicBezTo>
                <a:cubicBezTo>
                  <a:pt x="589" y="471"/>
                  <a:pt x="456" y="589"/>
                  <a:pt x="309" y="589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27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8843D93-E23E-4F09-BBE2-4A904265D973}"/>
              </a:ext>
            </a:extLst>
          </p:cNvPr>
          <p:cNvSpPr txBox="1"/>
          <p:nvPr/>
        </p:nvSpPr>
        <p:spPr>
          <a:xfrm>
            <a:off x="6940604" y="2631665"/>
            <a:ext cx="251703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400" b="1" dirty="0"/>
              <a:t>最新順、照会順に整列可能</a:t>
            </a:r>
            <a:endParaRPr lang="ko-KR" altLang="en-US" sz="14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66A6700-99DD-42B6-9E04-48FF8C8DB069}"/>
              </a:ext>
            </a:extLst>
          </p:cNvPr>
          <p:cNvSpPr txBox="1"/>
          <p:nvPr/>
        </p:nvSpPr>
        <p:spPr>
          <a:xfrm>
            <a:off x="4473676" y="2058642"/>
            <a:ext cx="178686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400" b="1" dirty="0"/>
              <a:t>映像リストに移動</a:t>
            </a:r>
            <a:endParaRPr lang="ko-KR" altLang="en-US" sz="1400" dirty="0"/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005AA02E-D64C-4367-802C-2D48916A11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015" y="5365882"/>
            <a:ext cx="3421680" cy="1203309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F65FD5CA-5C80-4C05-9596-B9886CB72A0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2360" y="5267448"/>
            <a:ext cx="3819525" cy="1400175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04F395F3-4CBF-4278-9FAF-71BECE156ED9}"/>
              </a:ext>
            </a:extLst>
          </p:cNvPr>
          <p:cNvSpPr/>
          <p:nvPr/>
        </p:nvSpPr>
        <p:spPr>
          <a:xfrm>
            <a:off x="122536" y="5066852"/>
            <a:ext cx="6835017" cy="2990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53435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>
            <a:extLst>
              <a:ext uri="{FF2B5EF4-FFF2-40B4-BE49-F238E27FC236}">
                <a16:creationId xmlns:a16="http://schemas.microsoft.com/office/drawing/2014/main" id="{2581EC2E-0D9D-4561-923F-8CCC941992C1}"/>
              </a:ext>
            </a:extLst>
          </p:cNvPr>
          <p:cNvSpPr txBox="1"/>
          <p:nvPr/>
        </p:nvSpPr>
        <p:spPr>
          <a:xfrm>
            <a:off x="10531736" y="79524"/>
            <a:ext cx="18008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200" b="1" spc="600" dirty="0">
                <a:latin typeface="+mn-ea"/>
                <a:cs typeface="Lato" panose="020F0502020204030203" pitchFamily="34" charset="0"/>
              </a:rPr>
              <a:t>システム構成</a:t>
            </a:r>
            <a:endParaRPr lang="en-US" sz="1200" b="1" spc="600" dirty="0">
              <a:latin typeface="+mn-ea"/>
              <a:cs typeface="Lato" panose="020F050202020403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BC08ED-F164-41BD-A6B8-CD8A13444D1B}"/>
              </a:ext>
            </a:extLst>
          </p:cNvPr>
          <p:cNvSpPr txBox="1"/>
          <p:nvPr/>
        </p:nvSpPr>
        <p:spPr>
          <a:xfrm>
            <a:off x="1055478" y="247808"/>
            <a:ext cx="300312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2000" b="1" dirty="0"/>
              <a:t>レシピ詳細</a:t>
            </a:r>
            <a:endParaRPr lang="ko-KR" altLang="en-US" sz="20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C0F910-169D-4650-B938-52029B4C9D01}"/>
              </a:ext>
            </a:extLst>
          </p:cNvPr>
          <p:cNvSpPr txBox="1"/>
          <p:nvPr/>
        </p:nvSpPr>
        <p:spPr>
          <a:xfrm>
            <a:off x="230120" y="154998"/>
            <a:ext cx="101181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3200" b="1" dirty="0">
                <a:solidFill>
                  <a:srgbClr val="F8733F"/>
                </a:solidFill>
              </a:rPr>
              <a:t>#</a:t>
            </a:r>
            <a:r>
              <a:rPr lang="en-US" altLang="ja-JP" sz="3200" b="1" dirty="0">
                <a:solidFill>
                  <a:srgbClr val="F8733F"/>
                </a:solidFill>
                <a:latin typeface="+mn-ea"/>
              </a:rPr>
              <a:t>02</a:t>
            </a:r>
            <a:endParaRPr lang="ko-KR" altLang="en-US" sz="3200" b="1" dirty="0">
              <a:solidFill>
                <a:srgbClr val="F8733F"/>
              </a:solidFill>
              <a:latin typeface="+mn-ea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5D1C5715-B687-48C2-9D68-3D8BE80A467B}"/>
              </a:ext>
            </a:extLst>
          </p:cNvPr>
          <p:cNvGrpSpPr/>
          <p:nvPr/>
        </p:nvGrpSpPr>
        <p:grpSpPr>
          <a:xfrm>
            <a:off x="58478" y="1271905"/>
            <a:ext cx="4824891" cy="5143172"/>
            <a:chOff x="65812" y="1527573"/>
            <a:chExt cx="4824891" cy="4822188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14270055-8475-4D44-9B36-6FF20E0F0D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812" y="1527573"/>
              <a:ext cx="4540765" cy="2481422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1B4AEEE7-692A-4E25-A125-8929765DB8D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8042" y="4113442"/>
              <a:ext cx="4652661" cy="1717905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08FC111F-D932-4C64-9C10-9E2A4FD1701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211106" y="5946679"/>
              <a:ext cx="891322" cy="403082"/>
            </a:xfrm>
            <a:prstGeom prst="rect">
              <a:avLst/>
            </a:prstGeom>
          </p:spPr>
        </p:pic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D3F11583-BD1A-4896-8649-BF8CAF4DB1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06985" y="1107003"/>
            <a:ext cx="4224539" cy="2681599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627F23E5-783B-4179-A174-806C05F7BC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83369" y="3788602"/>
            <a:ext cx="4031212" cy="2561159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19A5FC3C-4FD6-4297-B5D6-E3ABB00A8F9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91372" y="1107003"/>
            <a:ext cx="2680213" cy="2656176"/>
          </a:xfrm>
          <a:prstGeom prst="rect">
            <a:avLst/>
          </a:prstGeom>
        </p:spPr>
      </p:pic>
      <p:cxnSp>
        <p:nvCxnSpPr>
          <p:cNvPr id="32" name="화살표 1062">
            <a:extLst>
              <a:ext uri="{FF2B5EF4-FFF2-40B4-BE49-F238E27FC236}">
                <a16:creationId xmlns:a16="http://schemas.microsoft.com/office/drawing/2014/main" id="{62C383B9-1916-43D0-8D4F-0705D44F45BA}"/>
              </a:ext>
            </a:extLst>
          </p:cNvPr>
          <p:cNvCxnSpPr>
            <a:cxnSpLocks/>
          </p:cNvCxnSpPr>
          <p:nvPr/>
        </p:nvCxnSpPr>
        <p:spPr>
          <a:xfrm flipV="1">
            <a:off x="6422571" y="1883230"/>
            <a:ext cx="2768801" cy="1142999"/>
          </a:xfrm>
          <a:prstGeom prst="curvedConnector3">
            <a:avLst>
              <a:gd name="adj1" fmla="val 50000"/>
            </a:avLst>
          </a:prstGeom>
          <a:ln>
            <a:solidFill>
              <a:schemeClr val="accent2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화살표 1062">
            <a:extLst>
              <a:ext uri="{FF2B5EF4-FFF2-40B4-BE49-F238E27FC236}">
                <a16:creationId xmlns:a16="http://schemas.microsoft.com/office/drawing/2014/main" id="{5459FC75-FC37-4BEF-9114-16BEFBB7AA62}"/>
              </a:ext>
            </a:extLst>
          </p:cNvPr>
          <p:cNvCxnSpPr>
            <a:cxnSpLocks/>
            <a:stCxn id="43" idx="0"/>
            <a:endCxn id="16" idx="1"/>
          </p:cNvCxnSpPr>
          <p:nvPr/>
        </p:nvCxnSpPr>
        <p:spPr>
          <a:xfrm rot="5400000" flipH="1" flipV="1">
            <a:off x="3377246" y="2710427"/>
            <a:ext cx="1692363" cy="1167116"/>
          </a:xfrm>
          <a:prstGeom prst="curvedConnector2">
            <a:avLst/>
          </a:prstGeom>
          <a:ln>
            <a:solidFill>
              <a:schemeClr val="accent2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064CBA9E-C72D-4F61-B27C-F04D5F32D982}"/>
              </a:ext>
            </a:extLst>
          </p:cNvPr>
          <p:cNvSpPr/>
          <p:nvPr/>
        </p:nvSpPr>
        <p:spPr>
          <a:xfrm>
            <a:off x="2892794" y="4140166"/>
            <a:ext cx="1494149" cy="308092"/>
          </a:xfrm>
          <a:prstGeom prst="rect">
            <a:avLst/>
          </a:prstGeom>
          <a:noFill/>
          <a:ln>
            <a:solidFill>
              <a:srgbClr val="F873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2E017C3F-E14A-484D-A5AA-93866420070A}"/>
              </a:ext>
            </a:extLst>
          </p:cNvPr>
          <p:cNvSpPr/>
          <p:nvPr/>
        </p:nvSpPr>
        <p:spPr>
          <a:xfrm>
            <a:off x="9205339" y="1107002"/>
            <a:ext cx="2826094" cy="2681599"/>
          </a:xfrm>
          <a:prstGeom prst="rect">
            <a:avLst/>
          </a:prstGeom>
          <a:noFill/>
          <a:ln>
            <a:solidFill>
              <a:srgbClr val="F873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Freeform 31">
            <a:extLst>
              <a:ext uri="{FF2B5EF4-FFF2-40B4-BE49-F238E27FC236}">
                <a16:creationId xmlns:a16="http://schemas.microsoft.com/office/drawing/2014/main" id="{F1C1DF88-62B2-4609-919E-4C85B65162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0708" y="6445846"/>
            <a:ext cx="290386" cy="299030"/>
          </a:xfrm>
          <a:custGeom>
            <a:avLst/>
            <a:gdLst>
              <a:gd name="T0" fmla="*/ 142375 w 619"/>
              <a:gd name="T1" fmla="*/ 105984 h 634"/>
              <a:gd name="T2" fmla="*/ 142375 w 619"/>
              <a:gd name="T3" fmla="*/ 105984 h 634"/>
              <a:gd name="T4" fmla="*/ 89657 w 619"/>
              <a:gd name="T5" fmla="*/ 52992 h 634"/>
              <a:gd name="T6" fmla="*/ 79257 w 619"/>
              <a:gd name="T7" fmla="*/ 52992 h 634"/>
              <a:gd name="T8" fmla="*/ 79257 w 619"/>
              <a:gd name="T9" fmla="*/ 63446 h 634"/>
              <a:gd name="T10" fmla="*/ 126596 w 619"/>
              <a:gd name="T11" fmla="*/ 111392 h 634"/>
              <a:gd name="T12" fmla="*/ 79257 w 619"/>
              <a:gd name="T13" fmla="*/ 164384 h 634"/>
              <a:gd name="T14" fmla="*/ 79257 w 619"/>
              <a:gd name="T15" fmla="*/ 174838 h 634"/>
              <a:gd name="T16" fmla="*/ 89657 w 619"/>
              <a:gd name="T17" fmla="*/ 174838 h 634"/>
              <a:gd name="T18" fmla="*/ 142375 w 619"/>
              <a:gd name="T19" fmla="*/ 121846 h 634"/>
              <a:gd name="T20" fmla="*/ 142375 w 619"/>
              <a:gd name="T21" fmla="*/ 111392 h 634"/>
              <a:gd name="T22" fmla="*/ 142375 w 619"/>
              <a:gd name="T23" fmla="*/ 105984 h 634"/>
              <a:gd name="T24" fmla="*/ 110816 w 619"/>
              <a:gd name="T25" fmla="*/ 0 h 634"/>
              <a:gd name="T26" fmla="*/ 110816 w 619"/>
              <a:gd name="T27" fmla="*/ 0 h 634"/>
              <a:gd name="T28" fmla="*/ 0 w 619"/>
              <a:gd name="T29" fmla="*/ 111392 h 634"/>
              <a:gd name="T30" fmla="*/ 110816 w 619"/>
              <a:gd name="T31" fmla="*/ 228191 h 634"/>
              <a:gd name="T32" fmla="*/ 221632 w 619"/>
              <a:gd name="T33" fmla="*/ 111392 h 634"/>
              <a:gd name="T34" fmla="*/ 110816 w 619"/>
              <a:gd name="T35" fmla="*/ 0 h 634"/>
              <a:gd name="T36" fmla="*/ 110816 w 619"/>
              <a:gd name="T37" fmla="*/ 212329 h 634"/>
              <a:gd name="T38" fmla="*/ 110816 w 619"/>
              <a:gd name="T39" fmla="*/ 212329 h 634"/>
              <a:gd name="T40" fmla="*/ 10400 w 619"/>
              <a:gd name="T41" fmla="*/ 111392 h 634"/>
              <a:gd name="T42" fmla="*/ 110816 w 619"/>
              <a:gd name="T43" fmla="*/ 15862 h 634"/>
              <a:gd name="T44" fmla="*/ 211232 w 619"/>
              <a:gd name="T45" fmla="*/ 111392 h 634"/>
              <a:gd name="T46" fmla="*/ 110816 w 619"/>
              <a:gd name="T47" fmla="*/ 212329 h 634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</a:gdLst>
            <a:ahLst/>
            <a:cxnLst>
              <a:cxn ang="T48">
                <a:pos x="T0" y="T1"/>
              </a:cxn>
              <a:cxn ang="T49">
                <a:pos x="T2" y="T3"/>
              </a:cxn>
              <a:cxn ang="T50">
                <a:pos x="T4" y="T5"/>
              </a:cxn>
              <a:cxn ang="T51">
                <a:pos x="T6" y="T7"/>
              </a:cxn>
              <a:cxn ang="T52">
                <a:pos x="T8" y="T9"/>
              </a:cxn>
              <a:cxn ang="T53">
                <a:pos x="T10" y="T11"/>
              </a:cxn>
              <a:cxn ang="T54">
                <a:pos x="T12" y="T13"/>
              </a:cxn>
              <a:cxn ang="T55">
                <a:pos x="T14" y="T15"/>
              </a:cxn>
              <a:cxn ang="T56">
                <a:pos x="T16" y="T17"/>
              </a:cxn>
              <a:cxn ang="T57">
                <a:pos x="T18" y="T19"/>
              </a:cxn>
              <a:cxn ang="T58">
                <a:pos x="T20" y="T21"/>
              </a:cxn>
              <a:cxn ang="T59">
                <a:pos x="T22" y="T23"/>
              </a:cxn>
              <a:cxn ang="T60">
                <a:pos x="T24" y="T25"/>
              </a:cxn>
              <a:cxn ang="T61">
                <a:pos x="T26" y="T27"/>
              </a:cxn>
              <a:cxn ang="T62">
                <a:pos x="T28" y="T29"/>
              </a:cxn>
              <a:cxn ang="T63">
                <a:pos x="T30" y="T31"/>
              </a:cxn>
              <a:cxn ang="T64">
                <a:pos x="T32" y="T33"/>
              </a:cxn>
              <a:cxn ang="T65">
                <a:pos x="T34" y="T35"/>
              </a:cxn>
              <a:cxn ang="T66">
                <a:pos x="T36" y="T37"/>
              </a:cxn>
              <a:cxn ang="T67">
                <a:pos x="T38" y="T39"/>
              </a:cxn>
              <a:cxn ang="T68">
                <a:pos x="T40" y="T41"/>
              </a:cxn>
              <a:cxn ang="T69">
                <a:pos x="T42" y="T43"/>
              </a:cxn>
              <a:cxn ang="T70">
                <a:pos x="T44" y="T45"/>
              </a:cxn>
              <a:cxn ang="T71">
                <a:pos x="T46" y="T47"/>
              </a:cxn>
            </a:cxnLst>
            <a:rect l="0" t="0" r="r" b="b"/>
            <a:pathLst>
              <a:path w="619" h="634">
                <a:moveTo>
                  <a:pt x="397" y="294"/>
                </a:moveTo>
                <a:lnTo>
                  <a:pt x="397" y="294"/>
                </a:lnTo>
                <a:cubicBezTo>
                  <a:pt x="250" y="147"/>
                  <a:pt x="250" y="147"/>
                  <a:pt x="250" y="147"/>
                </a:cubicBezTo>
                <a:cubicBezTo>
                  <a:pt x="235" y="132"/>
                  <a:pt x="221" y="132"/>
                  <a:pt x="221" y="147"/>
                </a:cubicBezTo>
                <a:cubicBezTo>
                  <a:pt x="206" y="147"/>
                  <a:pt x="206" y="162"/>
                  <a:pt x="221" y="176"/>
                </a:cubicBezTo>
                <a:cubicBezTo>
                  <a:pt x="353" y="309"/>
                  <a:pt x="353" y="309"/>
                  <a:pt x="353" y="309"/>
                </a:cubicBezTo>
                <a:cubicBezTo>
                  <a:pt x="221" y="456"/>
                  <a:pt x="221" y="456"/>
                  <a:pt x="221" y="456"/>
                </a:cubicBezTo>
                <a:cubicBezTo>
                  <a:pt x="206" y="456"/>
                  <a:pt x="206" y="471"/>
                  <a:pt x="221" y="485"/>
                </a:cubicBezTo>
                <a:cubicBezTo>
                  <a:pt x="221" y="485"/>
                  <a:pt x="235" y="485"/>
                  <a:pt x="250" y="485"/>
                </a:cubicBezTo>
                <a:cubicBezTo>
                  <a:pt x="397" y="338"/>
                  <a:pt x="397" y="338"/>
                  <a:pt x="397" y="338"/>
                </a:cubicBezTo>
                <a:cubicBezTo>
                  <a:pt x="397" y="324"/>
                  <a:pt x="397" y="324"/>
                  <a:pt x="397" y="309"/>
                </a:cubicBezTo>
                <a:lnTo>
                  <a:pt x="397" y="294"/>
                </a:lnTo>
                <a:close/>
                <a:moveTo>
                  <a:pt x="309" y="0"/>
                </a:moveTo>
                <a:lnTo>
                  <a:pt x="309" y="0"/>
                </a:lnTo>
                <a:cubicBezTo>
                  <a:pt x="132" y="0"/>
                  <a:pt x="0" y="147"/>
                  <a:pt x="0" y="309"/>
                </a:cubicBezTo>
                <a:cubicBezTo>
                  <a:pt x="0" y="485"/>
                  <a:pt x="132" y="633"/>
                  <a:pt x="309" y="633"/>
                </a:cubicBezTo>
                <a:cubicBezTo>
                  <a:pt x="486" y="633"/>
                  <a:pt x="618" y="485"/>
                  <a:pt x="618" y="309"/>
                </a:cubicBezTo>
                <a:cubicBezTo>
                  <a:pt x="618" y="147"/>
                  <a:pt x="486" y="0"/>
                  <a:pt x="309" y="0"/>
                </a:cubicBezTo>
                <a:close/>
                <a:moveTo>
                  <a:pt x="309" y="589"/>
                </a:moveTo>
                <a:lnTo>
                  <a:pt x="309" y="589"/>
                </a:lnTo>
                <a:cubicBezTo>
                  <a:pt x="162" y="589"/>
                  <a:pt x="29" y="471"/>
                  <a:pt x="29" y="309"/>
                </a:cubicBezTo>
                <a:cubicBezTo>
                  <a:pt x="29" y="162"/>
                  <a:pt x="162" y="44"/>
                  <a:pt x="309" y="44"/>
                </a:cubicBezTo>
                <a:cubicBezTo>
                  <a:pt x="456" y="44"/>
                  <a:pt x="589" y="162"/>
                  <a:pt x="589" y="309"/>
                </a:cubicBezTo>
                <a:cubicBezTo>
                  <a:pt x="589" y="471"/>
                  <a:pt x="456" y="589"/>
                  <a:pt x="309" y="589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270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3B39E2E-E6B0-4294-83C3-0BB9B0DC718E}"/>
              </a:ext>
            </a:extLst>
          </p:cNvPr>
          <p:cNvSpPr txBox="1"/>
          <p:nvPr/>
        </p:nvSpPr>
        <p:spPr>
          <a:xfrm>
            <a:off x="521093" y="6445846"/>
            <a:ext cx="42858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400" b="1" dirty="0"/>
              <a:t>レシピ関連データの出力</a:t>
            </a:r>
            <a:r>
              <a:rPr lang="en-US" altLang="ja-JP" sz="1400" b="1" dirty="0"/>
              <a:t>( </a:t>
            </a:r>
            <a:r>
              <a:rPr lang="ja-JP" altLang="en-US" sz="1400" b="1" dirty="0"/>
              <a:t>レシピ、材料</a:t>
            </a:r>
            <a:r>
              <a:rPr lang="en-US" altLang="ja-JP" sz="1400" b="1" dirty="0"/>
              <a:t>, </a:t>
            </a:r>
            <a:r>
              <a:rPr lang="ja-JP" altLang="en-US" sz="1400" b="1" dirty="0"/>
              <a:t>イメージ </a:t>
            </a:r>
            <a:r>
              <a:rPr lang="en-US" altLang="ja-JP" sz="1400" b="1" dirty="0"/>
              <a:t>)</a:t>
            </a:r>
            <a:endParaRPr lang="ko-KR" altLang="en-US" sz="1400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A4D1C48-43C9-42A8-9676-BB80E4B29853}"/>
              </a:ext>
            </a:extLst>
          </p:cNvPr>
          <p:cNvSpPr txBox="1"/>
          <p:nvPr/>
        </p:nvSpPr>
        <p:spPr>
          <a:xfrm>
            <a:off x="9458991" y="3882755"/>
            <a:ext cx="268021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400" b="1" dirty="0"/>
              <a:t>サブイメージをクリックするとメインイメージの位置変更</a:t>
            </a:r>
            <a:endParaRPr lang="ko-KR" altLang="en-US" sz="1400" dirty="0"/>
          </a:p>
        </p:txBody>
      </p:sp>
      <p:sp>
        <p:nvSpPr>
          <p:cNvPr id="55" name="Freeform 31">
            <a:extLst>
              <a:ext uri="{FF2B5EF4-FFF2-40B4-BE49-F238E27FC236}">
                <a16:creationId xmlns:a16="http://schemas.microsoft.com/office/drawing/2014/main" id="{9554240A-6779-4F5C-83BE-CBF0428840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68605" y="3891502"/>
            <a:ext cx="290386" cy="299030"/>
          </a:xfrm>
          <a:custGeom>
            <a:avLst/>
            <a:gdLst>
              <a:gd name="T0" fmla="*/ 142375 w 619"/>
              <a:gd name="T1" fmla="*/ 105984 h 634"/>
              <a:gd name="T2" fmla="*/ 142375 w 619"/>
              <a:gd name="T3" fmla="*/ 105984 h 634"/>
              <a:gd name="T4" fmla="*/ 89657 w 619"/>
              <a:gd name="T5" fmla="*/ 52992 h 634"/>
              <a:gd name="T6" fmla="*/ 79257 w 619"/>
              <a:gd name="T7" fmla="*/ 52992 h 634"/>
              <a:gd name="T8" fmla="*/ 79257 w 619"/>
              <a:gd name="T9" fmla="*/ 63446 h 634"/>
              <a:gd name="T10" fmla="*/ 126596 w 619"/>
              <a:gd name="T11" fmla="*/ 111392 h 634"/>
              <a:gd name="T12" fmla="*/ 79257 w 619"/>
              <a:gd name="T13" fmla="*/ 164384 h 634"/>
              <a:gd name="T14" fmla="*/ 79257 w 619"/>
              <a:gd name="T15" fmla="*/ 174838 h 634"/>
              <a:gd name="T16" fmla="*/ 89657 w 619"/>
              <a:gd name="T17" fmla="*/ 174838 h 634"/>
              <a:gd name="T18" fmla="*/ 142375 w 619"/>
              <a:gd name="T19" fmla="*/ 121846 h 634"/>
              <a:gd name="T20" fmla="*/ 142375 w 619"/>
              <a:gd name="T21" fmla="*/ 111392 h 634"/>
              <a:gd name="T22" fmla="*/ 142375 w 619"/>
              <a:gd name="T23" fmla="*/ 105984 h 634"/>
              <a:gd name="T24" fmla="*/ 110816 w 619"/>
              <a:gd name="T25" fmla="*/ 0 h 634"/>
              <a:gd name="T26" fmla="*/ 110816 w 619"/>
              <a:gd name="T27" fmla="*/ 0 h 634"/>
              <a:gd name="T28" fmla="*/ 0 w 619"/>
              <a:gd name="T29" fmla="*/ 111392 h 634"/>
              <a:gd name="T30" fmla="*/ 110816 w 619"/>
              <a:gd name="T31" fmla="*/ 228191 h 634"/>
              <a:gd name="T32" fmla="*/ 221632 w 619"/>
              <a:gd name="T33" fmla="*/ 111392 h 634"/>
              <a:gd name="T34" fmla="*/ 110816 w 619"/>
              <a:gd name="T35" fmla="*/ 0 h 634"/>
              <a:gd name="T36" fmla="*/ 110816 w 619"/>
              <a:gd name="T37" fmla="*/ 212329 h 634"/>
              <a:gd name="T38" fmla="*/ 110816 w 619"/>
              <a:gd name="T39" fmla="*/ 212329 h 634"/>
              <a:gd name="T40" fmla="*/ 10400 w 619"/>
              <a:gd name="T41" fmla="*/ 111392 h 634"/>
              <a:gd name="T42" fmla="*/ 110816 w 619"/>
              <a:gd name="T43" fmla="*/ 15862 h 634"/>
              <a:gd name="T44" fmla="*/ 211232 w 619"/>
              <a:gd name="T45" fmla="*/ 111392 h 634"/>
              <a:gd name="T46" fmla="*/ 110816 w 619"/>
              <a:gd name="T47" fmla="*/ 212329 h 634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</a:gdLst>
            <a:ahLst/>
            <a:cxnLst>
              <a:cxn ang="T48">
                <a:pos x="T0" y="T1"/>
              </a:cxn>
              <a:cxn ang="T49">
                <a:pos x="T2" y="T3"/>
              </a:cxn>
              <a:cxn ang="T50">
                <a:pos x="T4" y="T5"/>
              </a:cxn>
              <a:cxn ang="T51">
                <a:pos x="T6" y="T7"/>
              </a:cxn>
              <a:cxn ang="T52">
                <a:pos x="T8" y="T9"/>
              </a:cxn>
              <a:cxn ang="T53">
                <a:pos x="T10" y="T11"/>
              </a:cxn>
              <a:cxn ang="T54">
                <a:pos x="T12" y="T13"/>
              </a:cxn>
              <a:cxn ang="T55">
                <a:pos x="T14" y="T15"/>
              </a:cxn>
              <a:cxn ang="T56">
                <a:pos x="T16" y="T17"/>
              </a:cxn>
              <a:cxn ang="T57">
                <a:pos x="T18" y="T19"/>
              </a:cxn>
              <a:cxn ang="T58">
                <a:pos x="T20" y="T21"/>
              </a:cxn>
              <a:cxn ang="T59">
                <a:pos x="T22" y="T23"/>
              </a:cxn>
              <a:cxn ang="T60">
                <a:pos x="T24" y="T25"/>
              </a:cxn>
              <a:cxn ang="T61">
                <a:pos x="T26" y="T27"/>
              </a:cxn>
              <a:cxn ang="T62">
                <a:pos x="T28" y="T29"/>
              </a:cxn>
              <a:cxn ang="T63">
                <a:pos x="T30" y="T31"/>
              </a:cxn>
              <a:cxn ang="T64">
                <a:pos x="T32" y="T33"/>
              </a:cxn>
              <a:cxn ang="T65">
                <a:pos x="T34" y="T35"/>
              </a:cxn>
              <a:cxn ang="T66">
                <a:pos x="T36" y="T37"/>
              </a:cxn>
              <a:cxn ang="T67">
                <a:pos x="T38" y="T39"/>
              </a:cxn>
              <a:cxn ang="T68">
                <a:pos x="T40" y="T41"/>
              </a:cxn>
              <a:cxn ang="T69">
                <a:pos x="T42" y="T43"/>
              </a:cxn>
              <a:cxn ang="T70">
                <a:pos x="T44" y="T45"/>
              </a:cxn>
              <a:cxn ang="T71">
                <a:pos x="T46" y="T47"/>
              </a:cxn>
            </a:cxnLst>
            <a:rect l="0" t="0" r="r" b="b"/>
            <a:pathLst>
              <a:path w="619" h="634">
                <a:moveTo>
                  <a:pt x="397" y="294"/>
                </a:moveTo>
                <a:lnTo>
                  <a:pt x="397" y="294"/>
                </a:lnTo>
                <a:cubicBezTo>
                  <a:pt x="250" y="147"/>
                  <a:pt x="250" y="147"/>
                  <a:pt x="250" y="147"/>
                </a:cubicBezTo>
                <a:cubicBezTo>
                  <a:pt x="235" y="132"/>
                  <a:pt x="221" y="132"/>
                  <a:pt x="221" y="147"/>
                </a:cubicBezTo>
                <a:cubicBezTo>
                  <a:pt x="206" y="147"/>
                  <a:pt x="206" y="162"/>
                  <a:pt x="221" y="176"/>
                </a:cubicBezTo>
                <a:cubicBezTo>
                  <a:pt x="353" y="309"/>
                  <a:pt x="353" y="309"/>
                  <a:pt x="353" y="309"/>
                </a:cubicBezTo>
                <a:cubicBezTo>
                  <a:pt x="221" y="456"/>
                  <a:pt x="221" y="456"/>
                  <a:pt x="221" y="456"/>
                </a:cubicBezTo>
                <a:cubicBezTo>
                  <a:pt x="206" y="456"/>
                  <a:pt x="206" y="471"/>
                  <a:pt x="221" y="485"/>
                </a:cubicBezTo>
                <a:cubicBezTo>
                  <a:pt x="221" y="485"/>
                  <a:pt x="235" y="485"/>
                  <a:pt x="250" y="485"/>
                </a:cubicBezTo>
                <a:cubicBezTo>
                  <a:pt x="397" y="338"/>
                  <a:pt x="397" y="338"/>
                  <a:pt x="397" y="338"/>
                </a:cubicBezTo>
                <a:cubicBezTo>
                  <a:pt x="397" y="324"/>
                  <a:pt x="397" y="324"/>
                  <a:pt x="397" y="309"/>
                </a:cubicBezTo>
                <a:lnTo>
                  <a:pt x="397" y="294"/>
                </a:lnTo>
                <a:close/>
                <a:moveTo>
                  <a:pt x="309" y="0"/>
                </a:moveTo>
                <a:lnTo>
                  <a:pt x="309" y="0"/>
                </a:lnTo>
                <a:cubicBezTo>
                  <a:pt x="132" y="0"/>
                  <a:pt x="0" y="147"/>
                  <a:pt x="0" y="309"/>
                </a:cubicBezTo>
                <a:cubicBezTo>
                  <a:pt x="0" y="485"/>
                  <a:pt x="132" y="633"/>
                  <a:pt x="309" y="633"/>
                </a:cubicBezTo>
                <a:cubicBezTo>
                  <a:pt x="486" y="633"/>
                  <a:pt x="618" y="485"/>
                  <a:pt x="618" y="309"/>
                </a:cubicBezTo>
                <a:cubicBezTo>
                  <a:pt x="618" y="147"/>
                  <a:pt x="486" y="0"/>
                  <a:pt x="309" y="0"/>
                </a:cubicBezTo>
                <a:close/>
                <a:moveTo>
                  <a:pt x="309" y="589"/>
                </a:moveTo>
                <a:lnTo>
                  <a:pt x="309" y="589"/>
                </a:lnTo>
                <a:cubicBezTo>
                  <a:pt x="162" y="589"/>
                  <a:pt x="29" y="471"/>
                  <a:pt x="29" y="309"/>
                </a:cubicBezTo>
                <a:cubicBezTo>
                  <a:pt x="29" y="162"/>
                  <a:pt x="162" y="44"/>
                  <a:pt x="309" y="44"/>
                </a:cubicBezTo>
                <a:cubicBezTo>
                  <a:pt x="456" y="44"/>
                  <a:pt x="589" y="162"/>
                  <a:pt x="589" y="309"/>
                </a:cubicBezTo>
                <a:cubicBezTo>
                  <a:pt x="589" y="471"/>
                  <a:pt x="456" y="589"/>
                  <a:pt x="309" y="589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2700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C5C4BED9-0281-4DEF-8208-9E718930778B}"/>
              </a:ext>
            </a:extLst>
          </p:cNvPr>
          <p:cNvSpPr/>
          <p:nvPr/>
        </p:nvSpPr>
        <p:spPr>
          <a:xfrm>
            <a:off x="3086171" y="1639021"/>
            <a:ext cx="1494149" cy="302516"/>
          </a:xfrm>
          <a:prstGeom prst="rect">
            <a:avLst/>
          </a:prstGeom>
          <a:noFill/>
          <a:ln>
            <a:solidFill>
              <a:srgbClr val="F873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172285E4-9ACA-4A47-A12C-36BC0D8AD330}"/>
              </a:ext>
            </a:extLst>
          </p:cNvPr>
          <p:cNvSpPr txBox="1"/>
          <p:nvPr/>
        </p:nvSpPr>
        <p:spPr>
          <a:xfrm>
            <a:off x="3212783" y="910389"/>
            <a:ext cx="320978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400" b="1" dirty="0"/>
              <a:t>作成者、作成時間、照会数を確認可能</a:t>
            </a:r>
            <a:endParaRPr lang="ko-KR" altLang="en-US" sz="1400" dirty="0"/>
          </a:p>
        </p:txBody>
      </p:sp>
      <p:sp>
        <p:nvSpPr>
          <p:cNvPr id="61" name="Freeform 31">
            <a:extLst>
              <a:ext uri="{FF2B5EF4-FFF2-40B4-BE49-F238E27FC236}">
                <a16:creationId xmlns:a16="http://schemas.microsoft.com/office/drawing/2014/main" id="{93497582-100E-4C6C-B305-6DF5C67FE2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36909" y="885353"/>
            <a:ext cx="290386" cy="299030"/>
          </a:xfrm>
          <a:custGeom>
            <a:avLst/>
            <a:gdLst>
              <a:gd name="T0" fmla="*/ 142375 w 619"/>
              <a:gd name="T1" fmla="*/ 105984 h 634"/>
              <a:gd name="T2" fmla="*/ 142375 w 619"/>
              <a:gd name="T3" fmla="*/ 105984 h 634"/>
              <a:gd name="T4" fmla="*/ 89657 w 619"/>
              <a:gd name="T5" fmla="*/ 52992 h 634"/>
              <a:gd name="T6" fmla="*/ 79257 w 619"/>
              <a:gd name="T7" fmla="*/ 52992 h 634"/>
              <a:gd name="T8" fmla="*/ 79257 w 619"/>
              <a:gd name="T9" fmla="*/ 63446 h 634"/>
              <a:gd name="T10" fmla="*/ 126596 w 619"/>
              <a:gd name="T11" fmla="*/ 111392 h 634"/>
              <a:gd name="T12" fmla="*/ 79257 w 619"/>
              <a:gd name="T13" fmla="*/ 164384 h 634"/>
              <a:gd name="T14" fmla="*/ 79257 w 619"/>
              <a:gd name="T15" fmla="*/ 174838 h 634"/>
              <a:gd name="T16" fmla="*/ 89657 w 619"/>
              <a:gd name="T17" fmla="*/ 174838 h 634"/>
              <a:gd name="T18" fmla="*/ 142375 w 619"/>
              <a:gd name="T19" fmla="*/ 121846 h 634"/>
              <a:gd name="T20" fmla="*/ 142375 w 619"/>
              <a:gd name="T21" fmla="*/ 111392 h 634"/>
              <a:gd name="T22" fmla="*/ 142375 w 619"/>
              <a:gd name="T23" fmla="*/ 105984 h 634"/>
              <a:gd name="T24" fmla="*/ 110816 w 619"/>
              <a:gd name="T25" fmla="*/ 0 h 634"/>
              <a:gd name="T26" fmla="*/ 110816 w 619"/>
              <a:gd name="T27" fmla="*/ 0 h 634"/>
              <a:gd name="T28" fmla="*/ 0 w 619"/>
              <a:gd name="T29" fmla="*/ 111392 h 634"/>
              <a:gd name="T30" fmla="*/ 110816 w 619"/>
              <a:gd name="T31" fmla="*/ 228191 h 634"/>
              <a:gd name="T32" fmla="*/ 221632 w 619"/>
              <a:gd name="T33" fmla="*/ 111392 h 634"/>
              <a:gd name="T34" fmla="*/ 110816 w 619"/>
              <a:gd name="T35" fmla="*/ 0 h 634"/>
              <a:gd name="T36" fmla="*/ 110816 w 619"/>
              <a:gd name="T37" fmla="*/ 212329 h 634"/>
              <a:gd name="T38" fmla="*/ 110816 w 619"/>
              <a:gd name="T39" fmla="*/ 212329 h 634"/>
              <a:gd name="T40" fmla="*/ 10400 w 619"/>
              <a:gd name="T41" fmla="*/ 111392 h 634"/>
              <a:gd name="T42" fmla="*/ 110816 w 619"/>
              <a:gd name="T43" fmla="*/ 15862 h 634"/>
              <a:gd name="T44" fmla="*/ 211232 w 619"/>
              <a:gd name="T45" fmla="*/ 111392 h 634"/>
              <a:gd name="T46" fmla="*/ 110816 w 619"/>
              <a:gd name="T47" fmla="*/ 212329 h 634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</a:gdLst>
            <a:ahLst/>
            <a:cxnLst>
              <a:cxn ang="T48">
                <a:pos x="T0" y="T1"/>
              </a:cxn>
              <a:cxn ang="T49">
                <a:pos x="T2" y="T3"/>
              </a:cxn>
              <a:cxn ang="T50">
                <a:pos x="T4" y="T5"/>
              </a:cxn>
              <a:cxn ang="T51">
                <a:pos x="T6" y="T7"/>
              </a:cxn>
              <a:cxn ang="T52">
                <a:pos x="T8" y="T9"/>
              </a:cxn>
              <a:cxn ang="T53">
                <a:pos x="T10" y="T11"/>
              </a:cxn>
              <a:cxn ang="T54">
                <a:pos x="T12" y="T13"/>
              </a:cxn>
              <a:cxn ang="T55">
                <a:pos x="T14" y="T15"/>
              </a:cxn>
              <a:cxn ang="T56">
                <a:pos x="T16" y="T17"/>
              </a:cxn>
              <a:cxn ang="T57">
                <a:pos x="T18" y="T19"/>
              </a:cxn>
              <a:cxn ang="T58">
                <a:pos x="T20" y="T21"/>
              </a:cxn>
              <a:cxn ang="T59">
                <a:pos x="T22" y="T23"/>
              </a:cxn>
              <a:cxn ang="T60">
                <a:pos x="T24" y="T25"/>
              </a:cxn>
              <a:cxn ang="T61">
                <a:pos x="T26" y="T27"/>
              </a:cxn>
              <a:cxn ang="T62">
                <a:pos x="T28" y="T29"/>
              </a:cxn>
              <a:cxn ang="T63">
                <a:pos x="T30" y="T31"/>
              </a:cxn>
              <a:cxn ang="T64">
                <a:pos x="T32" y="T33"/>
              </a:cxn>
              <a:cxn ang="T65">
                <a:pos x="T34" y="T35"/>
              </a:cxn>
              <a:cxn ang="T66">
                <a:pos x="T36" y="T37"/>
              </a:cxn>
              <a:cxn ang="T67">
                <a:pos x="T38" y="T39"/>
              </a:cxn>
              <a:cxn ang="T68">
                <a:pos x="T40" y="T41"/>
              </a:cxn>
              <a:cxn ang="T69">
                <a:pos x="T42" y="T43"/>
              </a:cxn>
              <a:cxn ang="T70">
                <a:pos x="T44" y="T45"/>
              </a:cxn>
              <a:cxn ang="T71">
                <a:pos x="T46" y="T47"/>
              </a:cxn>
            </a:cxnLst>
            <a:rect l="0" t="0" r="r" b="b"/>
            <a:pathLst>
              <a:path w="619" h="634">
                <a:moveTo>
                  <a:pt x="397" y="294"/>
                </a:moveTo>
                <a:lnTo>
                  <a:pt x="397" y="294"/>
                </a:lnTo>
                <a:cubicBezTo>
                  <a:pt x="250" y="147"/>
                  <a:pt x="250" y="147"/>
                  <a:pt x="250" y="147"/>
                </a:cubicBezTo>
                <a:cubicBezTo>
                  <a:pt x="235" y="132"/>
                  <a:pt x="221" y="132"/>
                  <a:pt x="221" y="147"/>
                </a:cubicBezTo>
                <a:cubicBezTo>
                  <a:pt x="206" y="147"/>
                  <a:pt x="206" y="162"/>
                  <a:pt x="221" y="176"/>
                </a:cubicBezTo>
                <a:cubicBezTo>
                  <a:pt x="353" y="309"/>
                  <a:pt x="353" y="309"/>
                  <a:pt x="353" y="309"/>
                </a:cubicBezTo>
                <a:cubicBezTo>
                  <a:pt x="221" y="456"/>
                  <a:pt x="221" y="456"/>
                  <a:pt x="221" y="456"/>
                </a:cubicBezTo>
                <a:cubicBezTo>
                  <a:pt x="206" y="456"/>
                  <a:pt x="206" y="471"/>
                  <a:pt x="221" y="485"/>
                </a:cubicBezTo>
                <a:cubicBezTo>
                  <a:pt x="221" y="485"/>
                  <a:pt x="235" y="485"/>
                  <a:pt x="250" y="485"/>
                </a:cubicBezTo>
                <a:cubicBezTo>
                  <a:pt x="397" y="338"/>
                  <a:pt x="397" y="338"/>
                  <a:pt x="397" y="338"/>
                </a:cubicBezTo>
                <a:cubicBezTo>
                  <a:pt x="397" y="324"/>
                  <a:pt x="397" y="324"/>
                  <a:pt x="397" y="309"/>
                </a:cubicBezTo>
                <a:lnTo>
                  <a:pt x="397" y="294"/>
                </a:lnTo>
                <a:close/>
                <a:moveTo>
                  <a:pt x="309" y="0"/>
                </a:moveTo>
                <a:lnTo>
                  <a:pt x="309" y="0"/>
                </a:lnTo>
                <a:cubicBezTo>
                  <a:pt x="132" y="0"/>
                  <a:pt x="0" y="147"/>
                  <a:pt x="0" y="309"/>
                </a:cubicBezTo>
                <a:cubicBezTo>
                  <a:pt x="0" y="485"/>
                  <a:pt x="132" y="633"/>
                  <a:pt x="309" y="633"/>
                </a:cubicBezTo>
                <a:cubicBezTo>
                  <a:pt x="486" y="633"/>
                  <a:pt x="618" y="485"/>
                  <a:pt x="618" y="309"/>
                </a:cubicBezTo>
                <a:cubicBezTo>
                  <a:pt x="618" y="147"/>
                  <a:pt x="486" y="0"/>
                  <a:pt x="309" y="0"/>
                </a:cubicBezTo>
                <a:close/>
                <a:moveTo>
                  <a:pt x="309" y="589"/>
                </a:moveTo>
                <a:lnTo>
                  <a:pt x="309" y="589"/>
                </a:lnTo>
                <a:cubicBezTo>
                  <a:pt x="162" y="589"/>
                  <a:pt x="29" y="471"/>
                  <a:pt x="29" y="309"/>
                </a:cubicBezTo>
                <a:cubicBezTo>
                  <a:pt x="29" y="162"/>
                  <a:pt x="162" y="44"/>
                  <a:pt x="309" y="44"/>
                </a:cubicBezTo>
                <a:cubicBezTo>
                  <a:pt x="456" y="44"/>
                  <a:pt x="589" y="162"/>
                  <a:pt x="589" y="309"/>
                </a:cubicBezTo>
                <a:cubicBezTo>
                  <a:pt x="589" y="471"/>
                  <a:pt x="456" y="589"/>
                  <a:pt x="309" y="589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2700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B553656E-EEB6-4C7C-888B-32D491490B48}"/>
              </a:ext>
            </a:extLst>
          </p:cNvPr>
          <p:cNvSpPr/>
          <p:nvPr/>
        </p:nvSpPr>
        <p:spPr>
          <a:xfrm>
            <a:off x="4806984" y="1202258"/>
            <a:ext cx="4310123" cy="5243588"/>
          </a:xfrm>
          <a:prstGeom prst="rect">
            <a:avLst/>
          </a:prstGeom>
          <a:noFill/>
          <a:ln>
            <a:solidFill>
              <a:srgbClr val="F873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33594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그룹 78">
            <a:extLst>
              <a:ext uri="{FF2B5EF4-FFF2-40B4-BE49-F238E27FC236}">
                <a16:creationId xmlns:a16="http://schemas.microsoft.com/office/drawing/2014/main" id="{6E803DFB-EFB7-4A8D-8FDE-3ADECDCA4741}"/>
              </a:ext>
            </a:extLst>
          </p:cNvPr>
          <p:cNvGrpSpPr/>
          <p:nvPr/>
        </p:nvGrpSpPr>
        <p:grpSpPr>
          <a:xfrm>
            <a:off x="696167" y="978307"/>
            <a:ext cx="4326299" cy="4723888"/>
            <a:chOff x="692438" y="978307"/>
            <a:chExt cx="4326299" cy="4723888"/>
          </a:xfrm>
        </p:grpSpPr>
        <p:pic>
          <p:nvPicPr>
            <p:cNvPr id="76" name="그림 75">
              <a:extLst>
                <a:ext uri="{FF2B5EF4-FFF2-40B4-BE49-F238E27FC236}">
                  <a16:creationId xmlns:a16="http://schemas.microsoft.com/office/drawing/2014/main" id="{6854BFD1-17D7-464B-B857-2B781B4C94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7901" y="978307"/>
              <a:ext cx="4155532" cy="2838307"/>
            </a:xfrm>
            <a:prstGeom prst="rect">
              <a:avLst/>
            </a:prstGeom>
          </p:spPr>
        </p:pic>
        <p:pic>
          <p:nvPicPr>
            <p:cNvPr id="78" name="그림 77">
              <a:extLst>
                <a:ext uri="{FF2B5EF4-FFF2-40B4-BE49-F238E27FC236}">
                  <a16:creationId xmlns:a16="http://schemas.microsoft.com/office/drawing/2014/main" id="{54870A61-B86A-4648-B1B4-4520029CD45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2438" y="3838130"/>
              <a:ext cx="4326299" cy="1864065"/>
            </a:xfrm>
            <a:prstGeom prst="rect">
              <a:avLst/>
            </a:prstGeom>
          </p:spPr>
        </p:pic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2581EC2E-0D9D-4561-923F-8CCC941992C1}"/>
              </a:ext>
            </a:extLst>
          </p:cNvPr>
          <p:cNvSpPr txBox="1"/>
          <p:nvPr/>
        </p:nvSpPr>
        <p:spPr>
          <a:xfrm>
            <a:off x="10531736" y="79524"/>
            <a:ext cx="18008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200" b="1" spc="600" dirty="0">
                <a:latin typeface="+mn-ea"/>
                <a:cs typeface="Lato" panose="020F0502020204030203" pitchFamily="34" charset="0"/>
              </a:rPr>
              <a:t>システム構成</a:t>
            </a:r>
            <a:endParaRPr lang="en-US" sz="1200" b="1" spc="600" dirty="0">
              <a:latin typeface="+mn-ea"/>
              <a:cs typeface="Lato" panose="020F050202020403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BC08ED-F164-41BD-A6B8-CD8A13444D1B}"/>
              </a:ext>
            </a:extLst>
          </p:cNvPr>
          <p:cNvSpPr txBox="1"/>
          <p:nvPr/>
        </p:nvSpPr>
        <p:spPr>
          <a:xfrm>
            <a:off x="1063270" y="247330"/>
            <a:ext cx="371312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2000" b="1" dirty="0"/>
              <a:t>レシピ登録</a:t>
            </a:r>
            <a:endParaRPr lang="ko-KR" altLang="en-US" sz="20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C0F910-169D-4650-B938-52029B4C9D01}"/>
              </a:ext>
            </a:extLst>
          </p:cNvPr>
          <p:cNvSpPr txBox="1"/>
          <p:nvPr/>
        </p:nvSpPr>
        <p:spPr>
          <a:xfrm>
            <a:off x="230120" y="154998"/>
            <a:ext cx="101181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3200" b="1" dirty="0">
                <a:solidFill>
                  <a:srgbClr val="F8733F"/>
                </a:solidFill>
              </a:rPr>
              <a:t>#</a:t>
            </a:r>
            <a:r>
              <a:rPr lang="en-US" altLang="ja-JP" sz="3200" b="1" dirty="0">
                <a:solidFill>
                  <a:srgbClr val="F8733F"/>
                </a:solidFill>
                <a:latin typeface="+mn-ea"/>
              </a:rPr>
              <a:t>02</a:t>
            </a:r>
            <a:endParaRPr lang="ko-KR" altLang="en-US" sz="3200" b="1" dirty="0">
              <a:solidFill>
                <a:srgbClr val="F8733F"/>
              </a:solidFill>
              <a:latin typeface="+mn-ea"/>
            </a:endParaRPr>
          </a:p>
        </p:txBody>
      </p:sp>
      <p:pic>
        <p:nvPicPr>
          <p:cNvPr id="69" name="그림 68">
            <a:extLst>
              <a:ext uri="{FF2B5EF4-FFF2-40B4-BE49-F238E27FC236}">
                <a16:creationId xmlns:a16="http://schemas.microsoft.com/office/drawing/2014/main" id="{C43530B1-6E98-49DC-8B1C-94EB43B797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120" y="5592036"/>
            <a:ext cx="7095838" cy="1238006"/>
          </a:xfrm>
          <a:prstGeom prst="rect">
            <a:avLst/>
          </a:prstGeom>
        </p:spPr>
      </p:pic>
      <p:cxnSp>
        <p:nvCxnSpPr>
          <p:cNvPr id="80" name="화살표 1062">
            <a:extLst>
              <a:ext uri="{FF2B5EF4-FFF2-40B4-BE49-F238E27FC236}">
                <a16:creationId xmlns:a16="http://schemas.microsoft.com/office/drawing/2014/main" id="{31C2D3F2-F4EE-455A-B589-8CF2038B24B6}"/>
              </a:ext>
            </a:extLst>
          </p:cNvPr>
          <p:cNvCxnSpPr>
            <a:cxnSpLocks/>
            <a:stCxn id="85" idx="1"/>
          </p:cNvCxnSpPr>
          <p:nvPr/>
        </p:nvCxnSpPr>
        <p:spPr>
          <a:xfrm rot="10800000" flipV="1">
            <a:off x="1241938" y="5487671"/>
            <a:ext cx="3211728" cy="214522"/>
          </a:xfrm>
          <a:prstGeom prst="curvedConnector3">
            <a:avLst>
              <a:gd name="adj1" fmla="val 50000"/>
            </a:avLst>
          </a:prstGeom>
          <a:ln>
            <a:solidFill>
              <a:schemeClr val="accent2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8F657CB6-E919-45DA-BF13-D43D58A89C57}"/>
              </a:ext>
            </a:extLst>
          </p:cNvPr>
          <p:cNvSpPr/>
          <p:nvPr/>
        </p:nvSpPr>
        <p:spPr>
          <a:xfrm>
            <a:off x="4453666" y="5383306"/>
            <a:ext cx="322729" cy="208730"/>
          </a:xfrm>
          <a:prstGeom prst="rect">
            <a:avLst/>
          </a:prstGeom>
          <a:noFill/>
          <a:ln>
            <a:solidFill>
              <a:srgbClr val="F873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9" name="그림 88">
            <a:extLst>
              <a:ext uri="{FF2B5EF4-FFF2-40B4-BE49-F238E27FC236}">
                <a16:creationId xmlns:a16="http://schemas.microsoft.com/office/drawing/2014/main" id="{637606FD-0F77-4698-B1AE-3774008CE9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66591" y="1081283"/>
            <a:ext cx="3986200" cy="2732115"/>
          </a:xfrm>
          <a:prstGeom prst="rect">
            <a:avLst/>
          </a:prstGeom>
        </p:spPr>
      </p:pic>
      <p:sp>
        <p:nvSpPr>
          <p:cNvPr id="90" name="직사각형 89">
            <a:extLst>
              <a:ext uri="{FF2B5EF4-FFF2-40B4-BE49-F238E27FC236}">
                <a16:creationId xmlns:a16="http://schemas.microsoft.com/office/drawing/2014/main" id="{63119A37-374E-4DE4-A75A-A60D386A71C5}"/>
              </a:ext>
            </a:extLst>
          </p:cNvPr>
          <p:cNvSpPr/>
          <p:nvPr/>
        </p:nvSpPr>
        <p:spPr>
          <a:xfrm>
            <a:off x="613186" y="1901075"/>
            <a:ext cx="2420471" cy="1527925"/>
          </a:xfrm>
          <a:prstGeom prst="rect">
            <a:avLst/>
          </a:prstGeom>
          <a:noFill/>
          <a:ln>
            <a:solidFill>
              <a:srgbClr val="F873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1" name="화살표 1062">
            <a:extLst>
              <a:ext uri="{FF2B5EF4-FFF2-40B4-BE49-F238E27FC236}">
                <a16:creationId xmlns:a16="http://schemas.microsoft.com/office/drawing/2014/main" id="{1F80B012-07E7-4AB7-8E1D-38264DE4DF3F}"/>
              </a:ext>
            </a:extLst>
          </p:cNvPr>
          <p:cNvCxnSpPr>
            <a:cxnSpLocks/>
          </p:cNvCxnSpPr>
          <p:nvPr/>
        </p:nvCxnSpPr>
        <p:spPr>
          <a:xfrm flipV="1">
            <a:off x="3069948" y="1901075"/>
            <a:ext cx="2532934" cy="546266"/>
          </a:xfrm>
          <a:prstGeom prst="curvedConnector3">
            <a:avLst>
              <a:gd name="adj1" fmla="val 50000"/>
            </a:avLst>
          </a:prstGeom>
          <a:ln>
            <a:solidFill>
              <a:schemeClr val="accent2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8DDD6FA4-70E7-40E2-8F06-2803B5262005}"/>
              </a:ext>
            </a:extLst>
          </p:cNvPr>
          <p:cNvSpPr/>
          <p:nvPr/>
        </p:nvSpPr>
        <p:spPr>
          <a:xfrm>
            <a:off x="5602882" y="1137112"/>
            <a:ext cx="3831574" cy="2676286"/>
          </a:xfrm>
          <a:prstGeom prst="rect">
            <a:avLst/>
          </a:prstGeom>
          <a:noFill/>
          <a:ln>
            <a:solidFill>
              <a:srgbClr val="F873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Freeform 31">
            <a:extLst>
              <a:ext uri="{FF2B5EF4-FFF2-40B4-BE49-F238E27FC236}">
                <a16:creationId xmlns:a16="http://schemas.microsoft.com/office/drawing/2014/main" id="{5453B144-4BD4-49E2-9837-E6951374B7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2882" y="4006888"/>
            <a:ext cx="290386" cy="299030"/>
          </a:xfrm>
          <a:custGeom>
            <a:avLst/>
            <a:gdLst>
              <a:gd name="T0" fmla="*/ 142375 w 619"/>
              <a:gd name="T1" fmla="*/ 105984 h 634"/>
              <a:gd name="T2" fmla="*/ 142375 w 619"/>
              <a:gd name="T3" fmla="*/ 105984 h 634"/>
              <a:gd name="T4" fmla="*/ 89657 w 619"/>
              <a:gd name="T5" fmla="*/ 52992 h 634"/>
              <a:gd name="T6" fmla="*/ 79257 w 619"/>
              <a:gd name="T7" fmla="*/ 52992 h 634"/>
              <a:gd name="T8" fmla="*/ 79257 w 619"/>
              <a:gd name="T9" fmla="*/ 63446 h 634"/>
              <a:gd name="T10" fmla="*/ 126596 w 619"/>
              <a:gd name="T11" fmla="*/ 111392 h 634"/>
              <a:gd name="T12" fmla="*/ 79257 w 619"/>
              <a:gd name="T13" fmla="*/ 164384 h 634"/>
              <a:gd name="T14" fmla="*/ 79257 w 619"/>
              <a:gd name="T15" fmla="*/ 174838 h 634"/>
              <a:gd name="T16" fmla="*/ 89657 w 619"/>
              <a:gd name="T17" fmla="*/ 174838 h 634"/>
              <a:gd name="T18" fmla="*/ 142375 w 619"/>
              <a:gd name="T19" fmla="*/ 121846 h 634"/>
              <a:gd name="T20" fmla="*/ 142375 w 619"/>
              <a:gd name="T21" fmla="*/ 111392 h 634"/>
              <a:gd name="T22" fmla="*/ 142375 w 619"/>
              <a:gd name="T23" fmla="*/ 105984 h 634"/>
              <a:gd name="T24" fmla="*/ 110816 w 619"/>
              <a:gd name="T25" fmla="*/ 0 h 634"/>
              <a:gd name="T26" fmla="*/ 110816 w 619"/>
              <a:gd name="T27" fmla="*/ 0 h 634"/>
              <a:gd name="T28" fmla="*/ 0 w 619"/>
              <a:gd name="T29" fmla="*/ 111392 h 634"/>
              <a:gd name="T30" fmla="*/ 110816 w 619"/>
              <a:gd name="T31" fmla="*/ 228191 h 634"/>
              <a:gd name="T32" fmla="*/ 221632 w 619"/>
              <a:gd name="T33" fmla="*/ 111392 h 634"/>
              <a:gd name="T34" fmla="*/ 110816 w 619"/>
              <a:gd name="T35" fmla="*/ 0 h 634"/>
              <a:gd name="T36" fmla="*/ 110816 w 619"/>
              <a:gd name="T37" fmla="*/ 212329 h 634"/>
              <a:gd name="T38" fmla="*/ 110816 w 619"/>
              <a:gd name="T39" fmla="*/ 212329 h 634"/>
              <a:gd name="T40" fmla="*/ 10400 w 619"/>
              <a:gd name="T41" fmla="*/ 111392 h 634"/>
              <a:gd name="T42" fmla="*/ 110816 w 619"/>
              <a:gd name="T43" fmla="*/ 15862 h 634"/>
              <a:gd name="T44" fmla="*/ 211232 w 619"/>
              <a:gd name="T45" fmla="*/ 111392 h 634"/>
              <a:gd name="T46" fmla="*/ 110816 w 619"/>
              <a:gd name="T47" fmla="*/ 212329 h 634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</a:gdLst>
            <a:ahLst/>
            <a:cxnLst>
              <a:cxn ang="T48">
                <a:pos x="T0" y="T1"/>
              </a:cxn>
              <a:cxn ang="T49">
                <a:pos x="T2" y="T3"/>
              </a:cxn>
              <a:cxn ang="T50">
                <a:pos x="T4" y="T5"/>
              </a:cxn>
              <a:cxn ang="T51">
                <a:pos x="T6" y="T7"/>
              </a:cxn>
              <a:cxn ang="T52">
                <a:pos x="T8" y="T9"/>
              </a:cxn>
              <a:cxn ang="T53">
                <a:pos x="T10" y="T11"/>
              </a:cxn>
              <a:cxn ang="T54">
                <a:pos x="T12" y="T13"/>
              </a:cxn>
              <a:cxn ang="T55">
                <a:pos x="T14" y="T15"/>
              </a:cxn>
              <a:cxn ang="T56">
                <a:pos x="T16" y="T17"/>
              </a:cxn>
              <a:cxn ang="T57">
                <a:pos x="T18" y="T19"/>
              </a:cxn>
              <a:cxn ang="T58">
                <a:pos x="T20" y="T21"/>
              </a:cxn>
              <a:cxn ang="T59">
                <a:pos x="T22" y="T23"/>
              </a:cxn>
              <a:cxn ang="T60">
                <a:pos x="T24" y="T25"/>
              </a:cxn>
              <a:cxn ang="T61">
                <a:pos x="T26" y="T27"/>
              </a:cxn>
              <a:cxn ang="T62">
                <a:pos x="T28" y="T29"/>
              </a:cxn>
              <a:cxn ang="T63">
                <a:pos x="T30" y="T31"/>
              </a:cxn>
              <a:cxn ang="T64">
                <a:pos x="T32" y="T33"/>
              </a:cxn>
              <a:cxn ang="T65">
                <a:pos x="T34" y="T35"/>
              </a:cxn>
              <a:cxn ang="T66">
                <a:pos x="T36" y="T37"/>
              </a:cxn>
              <a:cxn ang="T67">
                <a:pos x="T38" y="T39"/>
              </a:cxn>
              <a:cxn ang="T68">
                <a:pos x="T40" y="T41"/>
              </a:cxn>
              <a:cxn ang="T69">
                <a:pos x="T42" y="T43"/>
              </a:cxn>
              <a:cxn ang="T70">
                <a:pos x="T44" y="T45"/>
              </a:cxn>
              <a:cxn ang="T71">
                <a:pos x="T46" y="T47"/>
              </a:cxn>
            </a:cxnLst>
            <a:rect l="0" t="0" r="r" b="b"/>
            <a:pathLst>
              <a:path w="619" h="634">
                <a:moveTo>
                  <a:pt x="397" y="294"/>
                </a:moveTo>
                <a:lnTo>
                  <a:pt x="397" y="294"/>
                </a:lnTo>
                <a:cubicBezTo>
                  <a:pt x="250" y="147"/>
                  <a:pt x="250" y="147"/>
                  <a:pt x="250" y="147"/>
                </a:cubicBezTo>
                <a:cubicBezTo>
                  <a:pt x="235" y="132"/>
                  <a:pt x="221" y="132"/>
                  <a:pt x="221" y="147"/>
                </a:cubicBezTo>
                <a:cubicBezTo>
                  <a:pt x="206" y="147"/>
                  <a:pt x="206" y="162"/>
                  <a:pt x="221" y="176"/>
                </a:cubicBezTo>
                <a:cubicBezTo>
                  <a:pt x="353" y="309"/>
                  <a:pt x="353" y="309"/>
                  <a:pt x="353" y="309"/>
                </a:cubicBezTo>
                <a:cubicBezTo>
                  <a:pt x="221" y="456"/>
                  <a:pt x="221" y="456"/>
                  <a:pt x="221" y="456"/>
                </a:cubicBezTo>
                <a:cubicBezTo>
                  <a:pt x="206" y="456"/>
                  <a:pt x="206" y="471"/>
                  <a:pt x="221" y="485"/>
                </a:cubicBezTo>
                <a:cubicBezTo>
                  <a:pt x="221" y="485"/>
                  <a:pt x="235" y="485"/>
                  <a:pt x="250" y="485"/>
                </a:cubicBezTo>
                <a:cubicBezTo>
                  <a:pt x="397" y="338"/>
                  <a:pt x="397" y="338"/>
                  <a:pt x="397" y="338"/>
                </a:cubicBezTo>
                <a:cubicBezTo>
                  <a:pt x="397" y="324"/>
                  <a:pt x="397" y="324"/>
                  <a:pt x="397" y="309"/>
                </a:cubicBezTo>
                <a:lnTo>
                  <a:pt x="397" y="294"/>
                </a:lnTo>
                <a:close/>
                <a:moveTo>
                  <a:pt x="309" y="0"/>
                </a:moveTo>
                <a:lnTo>
                  <a:pt x="309" y="0"/>
                </a:lnTo>
                <a:cubicBezTo>
                  <a:pt x="132" y="0"/>
                  <a:pt x="0" y="147"/>
                  <a:pt x="0" y="309"/>
                </a:cubicBezTo>
                <a:cubicBezTo>
                  <a:pt x="0" y="485"/>
                  <a:pt x="132" y="633"/>
                  <a:pt x="309" y="633"/>
                </a:cubicBezTo>
                <a:cubicBezTo>
                  <a:pt x="486" y="633"/>
                  <a:pt x="618" y="485"/>
                  <a:pt x="618" y="309"/>
                </a:cubicBezTo>
                <a:cubicBezTo>
                  <a:pt x="618" y="147"/>
                  <a:pt x="486" y="0"/>
                  <a:pt x="309" y="0"/>
                </a:cubicBezTo>
                <a:close/>
                <a:moveTo>
                  <a:pt x="309" y="589"/>
                </a:moveTo>
                <a:lnTo>
                  <a:pt x="309" y="589"/>
                </a:lnTo>
                <a:cubicBezTo>
                  <a:pt x="162" y="589"/>
                  <a:pt x="29" y="471"/>
                  <a:pt x="29" y="309"/>
                </a:cubicBezTo>
                <a:cubicBezTo>
                  <a:pt x="29" y="162"/>
                  <a:pt x="162" y="44"/>
                  <a:pt x="309" y="44"/>
                </a:cubicBezTo>
                <a:cubicBezTo>
                  <a:pt x="456" y="44"/>
                  <a:pt x="589" y="162"/>
                  <a:pt x="589" y="309"/>
                </a:cubicBezTo>
                <a:cubicBezTo>
                  <a:pt x="589" y="471"/>
                  <a:pt x="456" y="589"/>
                  <a:pt x="309" y="589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270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2D3DD7B5-598E-432C-8804-4C803BE8972A}"/>
              </a:ext>
            </a:extLst>
          </p:cNvPr>
          <p:cNvSpPr txBox="1"/>
          <p:nvPr/>
        </p:nvSpPr>
        <p:spPr>
          <a:xfrm>
            <a:off x="5893267" y="4006888"/>
            <a:ext cx="217496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400" b="1" dirty="0"/>
              <a:t>イメージプレビュー</a:t>
            </a:r>
            <a:endParaRPr lang="ko-KR" altLang="en-US" sz="1400" dirty="0"/>
          </a:p>
        </p:txBody>
      </p:sp>
      <p:sp>
        <p:nvSpPr>
          <p:cNvPr id="102" name="Freeform 31">
            <a:extLst>
              <a:ext uri="{FF2B5EF4-FFF2-40B4-BE49-F238E27FC236}">
                <a16:creationId xmlns:a16="http://schemas.microsoft.com/office/drawing/2014/main" id="{6E180738-D45F-4E71-BA9D-B8DB1A2E9B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2882" y="4537287"/>
            <a:ext cx="290386" cy="299030"/>
          </a:xfrm>
          <a:custGeom>
            <a:avLst/>
            <a:gdLst>
              <a:gd name="T0" fmla="*/ 142375 w 619"/>
              <a:gd name="T1" fmla="*/ 105984 h 634"/>
              <a:gd name="T2" fmla="*/ 142375 w 619"/>
              <a:gd name="T3" fmla="*/ 105984 h 634"/>
              <a:gd name="T4" fmla="*/ 89657 w 619"/>
              <a:gd name="T5" fmla="*/ 52992 h 634"/>
              <a:gd name="T6" fmla="*/ 79257 w 619"/>
              <a:gd name="T7" fmla="*/ 52992 h 634"/>
              <a:gd name="T8" fmla="*/ 79257 w 619"/>
              <a:gd name="T9" fmla="*/ 63446 h 634"/>
              <a:gd name="T10" fmla="*/ 126596 w 619"/>
              <a:gd name="T11" fmla="*/ 111392 h 634"/>
              <a:gd name="T12" fmla="*/ 79257 w 619"/>
              <a:gd name="T13" fmla="*/ 164384 h 634"/>
              <a:gd name="T14" fmla="*/ 79257 w 619"/>
              <a:gd name="T15" fmla="*/ 174838 h 634"/>
              <a:gd name="T16" fmla="*/ 89657 w 619"/>
              <a:gd name="T17" fmla="*/ 174838 h 634"/>
              <a:gd name="T18" fmla="*/ 142375 w 619"/>
              <a:gd name="T19" fmla="*/ 121846 h 634"/>
              <a:gd name="T20" fmla="*/ 142375 w 619"/>
              <a:gd name="T21" fmla="*/ 111392 h 634"/>
              <a:gd name="T22" fmla="*/ 142375 w 619"/>
              <a:gd name="T23" fmla="*/ 105984 h 634"/>
              <a:gd name="T24" fmla="*/ 110816 w 619"/>
              <a:gd name="T25" fmla="*/ 0 h 634"/>
              <a:gd name="T26" fmla="*/ 110816 w 619"/>
              <a:gd name="T27" fmla="*/ 0 h 634"/>
              <a:gd name="T28" fmla="*/ 0 w 619"/>
              <a:gd name="T29" fmla="*/ 111392 h 634"/>
              <a:gd name="T30" fmla="*/ 110816 w 619"/>
              <a:gd name="T31" fmla="*/ 228191 h 634"/>
              <a:gd name="T32" fmla="*/ 221632 w 619"/>
              <a:gd name="T33" fmla="*/ 111392 h 634"/>
              <a:gd name="T34" fmla="*/ 110816 w 619"/>
              <a:gd name="T35" fmla="*/ 0 h 634"/>
              <a:gd name="T36" fmla="*/ 110816 w 619"/>
              <a:gd name="T37" fmla="*/ 212329 h 634"/>
              <a:gd name="T38" fmla="*/ 110816 w 619"/>
              <a:gd name="T39" fmla="*/ 212329 h 634"/>
              <a:gd name="T40" fmla="*/ 10400 w 619"/>
              <a:gd name="T41" fmla="*/ 111392 h 634"/>
              <a:gd name="T42" fmla="*/ 110816 w 619"/>
              <a:gd name="T43" fmla="*/ 15862 h 634"/>
              <a:gd name="T44" fmla="*/ 211232 w 619"/>
              <a:gd name="T45" fmla="*/ 111392 h 634"/>
              <a:gd name="T46" fmla="*/ 110816 w 619"/>
              <a:gd name="T47" fmla="*/ 212329 h 634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</a:gdLst>
            <a:ahLst/>
            <a:cxnLst>
              <a:cxn ang="T48">
                <a:pos x="T0" y="T1"/>
              </a:cxn>
              <a:cxn ang="T49">
                <a:pos x="T2" y="T3"/>
              </a:cxn>
              <a:cxn ang="T50">
                <a:pos x="T4" y="T5"/>
              </a:cxn>
              <a:cxn ang="T51">
                <a:pos x="T6" y="T7"/>
              </a:cxn>
              <a:cxn ang="T52">
                <a:pos x="T8" y="T9"/>
              </a:cxn>
              <a:cxn ang="T53">
                <a:pos x="T10" y="T11"/>
              </a:cxn>
              <a:cxn ang="T54">
                <a:pos x="T12" y="T13"/>
              </a:cxn>
              <a:cxn ang="T55">
                <a:pos x="T14" y="T15"/>
              </a:cxn>
              <a:cxn ang="T56">
                <a:pos x="T16" y="T17"/>
              </a:cxn>
              <a:cxn ang="T57">
                <a:pos x="T18" y="T19"/>
              </a:cxn>
              <a:cxn ang="T58">
                <a:pos x="T20" y="T21"/>
              </a:cxn>
              <a:cxn ang="T59">
                <a:pos x="T22" y="T23"/>
              </a:cxn>
              <a:cxn ang="T60">
                <a:pos x="T24" y="T25"/>
              </a:cxn>
              <a:cxn ang="T61">
                <a:pos x="T26" y="T27"/>
              </a:cxn>
              <a:cxn ang="T62">
                <a:pos x="T28" y="T29"/>
              </a:cxn>
              <a:cxn ang="T63">
                <a:pos x="T30" y="T31"/>
              </a:cxn>
              <a:cxn ang="T64">
                <a:pos x="T32" y="T33"/>
              </a:cxn>
              <a:cxn ang="T65">
                <a:pos x="T34" y="T35"/>
              </a:cxn>
              <a:cxn ang="T66">
                <a:pos x="T36" y="T37"/>
              </a:cxn>
              <a:cxn ang="T67">
                <a:pos x="T38" y="T39"/>
              </a:cxn>
              <a:cxn ang="T68">
                <a:pos x="T40" y="T41"/>
              </a:cxn>
              <a:cxn ang="T69">
                <a:pos x="T42" y="T43"/>
              </a:cxn>
              <a:cxn ang="T70">
                <a:pos x="T44" y="T45"/>
              </a:cxn>
              <a:cxn ang="T71">
                <a:pos x="T46" y="T47"/>
              </a:cxn>
            </a:cxnLst>
            <a:rect l="0" t="0" r="r" b="b"/>
            <a:pathLst>
              <a:path w="619" h="634">
                <a:moveTo>
                  <a:pt x="397" y="294"/>
                </a:moveTo>
                <a:lnTo>
                  <a:pt x="397" y="294"/>
                </a:lnTo>
                <a:cubicBezTo>
                  <a:pt x="250" y="147"/>
                  <a:pt x="250" y="147"/>
                  <a:pt x="250" y="147"/>
                </a:cubicBezTo>
                <a:cubicBezTo>
                  <a:pt x="235" y="132"/>
                  <a:pt x="221" y="132"/>
                  <a:pt x="221" y="147"/>
                </a:cubicBezTo>
                <a:cubicBezTo>
                  <a:pt x="206" y="147"/>
                  <a:pt x="206" y="162"/>
                  <a:pt x="221" y="176"/>
                </a:cubicBezTo>
                <a:cubicBezTo>
                  <a:pt x="353" y="309"/>
                  <a:pt x="353" y="309"/>
                  <a:pt x="353" y="309"/>
                </a:cubicBezTo>
                <a:cubicBezTo>
                  <a:pt x="221" y="456"/>
                  <a:pt x="221" y="456"/>
                  <a:pt x="221" y="456"/>
                </a:cubicBezTo>
                <a:cubicBezTo>
                  <a:pt x="206" y="456"/>
                  <a:pt x="206" y="471"/>
                  <a:pt x="221" y="485"/>
                </a:cubicBezTo>
                <a:cubicBezTo>
                  <a:pt x="221" y="485"/>
                  <a:pt x="235" y="485"/>
                  <a:pt x="250" y="485"/>
                </a:cubicBezTo>
                <a:cubicBezTo>
                  <a:pt x="397" y="338"/>
                  <a:pt x="397" y="338"/>
                  <a:pt x="397" y="338"/>
                </a:cubicBezTo>
                <a:cubicBezTo>
                  <a:pt x="397" y="324"/>
                  <a:pt x="397" y="324"/>
                  <a:pt x="397" y="309"/>
                </a:cubicBezTo>
                <a:lnTo>
                  <a:pt x="397" y="294"/>
                </a:lnTo>
                <a:close/>
                <a:moveTo>
                  <a:pt x="309" y="0"/>
                </a:moveTo>
                <a:lnTo>
                  <a:pt x="309" y="0"/>
                </a:lnTo>
                <a:cubicBezTo>
                  <a:pt x="132" y="0"/>
                  <a:pt x="0" y="147"/>
                  <a:pt x="0" y="309"/>
                </a:cubicBezTo>
                <a:cubicBezTo>
                  <a:pt x="0" y="485"/>
                  <a:pt x="132" y="633"/>
                  <a:pt x="309" y="633"/>
                </a:cubicBezTo>
                <a:cubicBezTo>
                  <a:pt x="486" y="633"/>
                  <a:pt x="618" y="485"/>
                  <a:pt x="618" y="309"/>
                </a:cubicBezTo>
                <a:cubicBezTo>
                  <a:pt x="618" y="147"/>
                  <a:pt x="486" y="0"/>
                  <a:pt x="309" y="0"/>
                </a:cubicBezTo>
                <a:close/>
                <a:moveTo>
                  <a:pt x="309" y="589"/>
                </a:moveTo>
                <a:lnTo>
                  <a:pt x="309" y="589"/>
                </a:lnTo>
                <a:cubicBezTo>
                  <a:pt x="162" y="589"/>
                  <a:pt x="29" y="471"/>
                  <a:pt x="29" y="309"/>
                </a:cubicBezTo>
                <a:cubicBezTo>
                  <a:pt x="29" y="162"/>
                  <a:pt x="162" y="44"/>
                  <a:pt x="309" y="44"/>
                </a:cubicBezTo>
                <a:cubicBezTo>
                  <a:pt x="456" y="44"/>
                  <a:pt x="589" y="162"/>
                  <a:pt x="589" y="309"/>
                </a:cubicBezTo>
                <a:cubicBezTo>
                  <a:pt x="589" y="471"/>
                  <a:pt x="456" y="589"/>
                  <a:pt x="309" y="589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2700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E06E2179-9DC0-435B-877C-BEA67E5ACBC3}"/>
              </a:ext>
            </a:extLst>
          </p:cNvPr>
          <p:cNvSpPr txBox="1"/>
          <p:nvPr/>
        </p:nvSpPr>
        <p:spPr>
          <a:xfrm>
            <a:off x="5893267" y="4548045"/>
            <a:ext cx="473528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400" b="1" dirty="0"/>
              <a:t>ドラッグアンドドロップ方式のファイルアップロード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3394914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>
            <a:extLst>
              <a:ext uri="{FF2B5EF4-FFF2-40B4-BE49-F238E27FC236}">
                <a16:creationId xmlns:a16="http://schemas.microsoft.com/office/drawing/2014/main" id="{2581EC2E-0D9D-4561-923F-8CCC941992C1}"/>
              </a:ext>
            </a:extLst>
          </p:cNvPr>
          <p:cNvSpPr txBox="1"/>
          <p:nvPr/>
        </p:nvSpPr>
        <p:spPr>
          <a:xfrm>
            <a:off x="10531736" y="79524"/>
            <a:ext cx="18008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200" b="1" spc="600" dirty="0">
                <a:latin typeface="+mn-ea"/>
                <a:cs typeface="Lato" panose="020F0502020204030203" pitchFamily="34" charset="0"/>
              </a:rPr>
              <a:t>システム構成</a:t>
            </a:r>
            <a:endParaRPr lang="en-US" sz="1200" b="1" spc="600" dirty="0">
              <a:latin typeface="+mn-ea"/>
              <a:cs typeface="Lato" panose="020F050202020403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BC08ED-F164-41BD-A6B8-CD8A13444D1B}"/>
              </a:ext>
            </a:extLst>
          </p:cNvPr>
          <p:cNvSpPr txBox="1"/>
          <p:nvPr/>
        </p:nvSpPr>
        <p:spPr>
          <a:xfrm>
            <a:off x="1063270" y="247330"/>
            <a:ext cx="371312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2000" b="1" dirty="0"/>
              <a:t>レシピ・映像</a:t>
            </a:r>
            <a:r>
              <a:rPr lang="ko-KR" altLang="en-US" sz="2000" b="1" dirty="0"/>
              <a:t> </a:t>
            </a:r>
            <a:r>
              <a:rPr lang="ja-JP" altLang="en-US" sz="2000" b="1" dirty="0"/>
              <a:t>　修正・削除</a:t>
            </a:r>
            <a:endParaRPr lang="ko-KR" altLang="en-US" sz="20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C0F910-169D-4650-B938-52029B4C9D01}"/>
              </a:ext>
            </a:extLst>
          </p:cNvPr>
          <p:cNvSpPr txBox="1"/>
          <p:nvPr/>
        </p:nvSpPr>
        <p:spPr>
          <a:xfrm>
            <a:off x="230120" y="154998"/>
            <a:ext cx="101181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3200" b="1" dirty="0">
                <a:solidFill>
                  <a:srgbClr val="F8733F"/>
                </a:solidFill>
              </a:rPr>
              <a:t>#</a:t>
            </a:r>
            <a:r>
              <a:rPr lang="en-US" altLang="ja-JP" sz="3200" b="1" dirty="0">
                <a:solidFill>
                  <a:srgbClr val="F8733F"/>
                </a:solidFill>
                <a:latin typeface="+mn-ea"/>
              </a:rPr>
              <a:t>02</a:t>
            </a:r>
            <a:endParaRPr lang="ko-KR" altLang="en-US" sz="3200" b="1" dirty="0">
              <a:solidFill>
                <a:srgbClr val="F8733F"/>
              </a:solidFill>
              <a:latin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46F60CD-5982-45F5-B0A2-5979F61FF0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722" y="5143820"/>
            <a:ext cx="5657850" cy="14668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42D669B-FD98-4134-9FAB-ABDE4AC772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9878" y="5143820"/>
            <a:ext cx="5143500" cy="139065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6049430-E38F-4D8A-8AAC-EBA891763C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8722" y="832106"/>
            <a:ext cx="3082223" cy="1566850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7FCF2393-913C-4D4D-989E-C0CA5DF52304}"/>
              </a:ext>
            </a:extLst>
          </p:cNvPr>
          <p:cNvSpPr/>
          <p:nvPr/>
        </p:nvSpPr>
        <p:spPr>
          <a:xfrm>
            <a:off x="2732183" y="1464273"/>
            <a:ext cx="658762" cy="302516"/>
          </a:xfrm>
          <a:prstGeom prst="rect">
            <a:avLst/>
          </a:prstGeom>
          <a:noFill/>
          <a:ln>
            <a:solidFill>
              <a:srgbClr val="F873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화살표 1062">
            <a:extLst>
              <a:ext uri="{FF2B5EF4-FFF2-40B4-BE49-F238E27FC236}">
                <a16:creationId xmlns:a16="http://schemas.microsoft.com/office/drawing/2014/main" id="{B309149C-91D1-4B11-9468-26E026338503}"/>
              </a:ext>
            </a:extLst>
          </p:cNvPr>
          <p:cNvCxnSpPr>
            <a:cxnSpLocks/>
          </p:cNvCxnSpPr>
          <p:nvPr/>
        </p:nvCxnSpPr>
        <p:spPr>
          <a:xfrm rot="5400000">
            <a:off x="55178" y="2556211"/>
            <a:ext cx="3752862" cy="2259916"/>
          </a:xfrm>
          <a:prstGeom prst="curvedConnector3">
            <a:avLst>
              <a:gd name="adj1" fmla="val 50000"/>
            </a:avLst>
          </a:prstGeom>
          <a:ln>
            <a:solidFill>
              <a:schemeClr val="accent2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FE2BA25-FC2F-4FFF-A40D-4F5402D5FDB1}"/>
              </a:ext>
            </a:extLst>
          </p:cNvPr>
          <p:cNvSpPr/>
          <p:nvPr/>
        </p:nvSpPr>
        <p:spPr>
          <a:xfrm>
            <a:off x="127000" y="1028700"/>
            <a:ext cx="3586125" cy="1554922"/>
          </a:xfrm>
          <a:prstGeom prst="rect">
            <a:avLst/>
          </a:prstGeom>
          <a:noFill/>
          <a:ln>
            <a:solidFill>
              <a:srgbClr val="F873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3" name="화살표 1062">
            <a:extLst>
              <a:ext uri="{FF2B5EF4-FFF2-40B4-BE49-F238E27FC236}">
                <a16:creationId xmlns:a16="http://schemas.microsoft.com/office/drawing/2014/main" id="{7BF8322A-ADBA-4D86-ACFE-AD0435A977F0}"/>
              </a:ext>
            </a:extLst>
          </p:cNvPr>
          <p:cNvCxnSpPr>
            <a:cxnSpLocks/>
            <a:stCxn id="26" idx="3"/>
          </p:cNvCxnSpPr>
          <p:nvPr/>
        </p:nvCxnSpPr>
        <p:spPr>
          <a:xfrm>
            <a:off x="3390945" y="1615531"/>
            <a:ext cx="3912491" cy="3947069"/>
          </a:xfrm>
          <a:prstGeom prst="curvedConnector2">
            <a:avLst/>
          </a:prstGeom>
          <a:ln>
            <a:solidFill>
              <a:schemeClr val="accent2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Freeform 31">
            <a:extLst>
              <a:ext uri="{FF2B5EF4-FFF2-40B4-BE49-F238E27FC236}">
                <a16:creationId xmlns:a16="http://schemas.microsoft.com/office/drawing/2014/main" id="{6AE1D68C-521E-4E26-83DB-373AE43A3A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0" y="1000396"/>
            <a:ext cx="290386" cy="299030"/>
          </a:xfrm>
          <a:custGeom>
            <a:avLst/>
            <a:gdLst>
              <a:gd name="T0" fmla="*/ 142375 w 619"/>
              <a:gd name="T1" fmla="*/ 105984 h 634"/>
              <a:gd name="T2" fmla="*/ 142375 w 619"/>
              <a:gd name="T3" fmla="*/ 105984 h 634"/>
              <a:gd name="T4" fmla="*/ 89657 w 619"/>
              <a:gd name="T5" fmla="*/ 52992 h 634"/>
              <a:gd name="T6" fmla="*/ 79257 w 619"/>
              <a:gd name="T7" fmla="*/ 52992 h 634"/>
              <a:gd name="T8" fmla="*/ 79257 w 619"/>
              <a:gd name="T9" fmla="*/ 63446 h 634"/>
              <a:gd name="T10" fmla="*/ 126596 w 619"/>
              <a:gd name="T11" fmla="*/ 111392 h 634"/>
              <a:gd name="T12" fmla="*/ 79257 w 619"/>
              <a:gd name="T13" fmla="*/ 164384 h 634"/>
              <a:gd name="T14" fmla="*/ 79257 w 619"/>
              <a:gd name="T15" fmla="*/ 174838 h 634"/>
              <a:gd name="T16" fmla="*/ 89657 w 619"/>
              <a:gd name="T17" fmla="*/ 174838 h 634"/>
              <a:gd name="T18" fmla="*/ 142375 w 619"/>
              <a:gd name="T19" fmla="*/ 121846 h 634"/>
              <a:gd name="T20" fmla="*/ 142375 w 619"/>
              <a:gd name="T21" fmla="*/ 111392 h 634"/>
              <a:gd name="T22" fmla="*/ 142375 w 619"/>
              <a:gd name="T23" fmla="*/ 105984 h 634"/>
              <a:gd name="T24" fmla="*/ 110816 w 619"/>
              <a:gd name="T25" fmla="*/ 0 h 634"/>
              <a:gd name="T26" fmla="*/ 110816 w 619"/>
              <a:gd name="T27" fmla="*/ 0 h 634"/>
              <a:gd name="T28" fmla="*/ 0 w 619"/>
              <a:gd name="T29" fmla="*/ 111392 h 634"/>
              <a:gd name="T30" fmla="*/ 110816 w 619"/>
              <a:gd name="T31" fmla="*/ 228191 h 634"/>
              <a:gd name="T32" fmla="*/ 221632 w 619"/>
              <a:gd name="T33" fmla="*/ 111392 h 634"/>
              <a:gd name="T34" fmla="*/ 110816 w 619"/>
              <a:gd name="T35" fmla="*/ 0 h 634"/>
              <a:gd name="T36" fmla="*/ 110816 w 619"/>
              <a:gd name="T37" fmla="*/ 212329 h 634"/>
              <a:gd name="T38" fmla="*/ 110816 w 619"/>
              <a:gd name="T39" fmla="*/ 212329 h 634"/>
              <a:gd name="T40" fmla="*/ 10400 w 619"/>
              <a:gd name="T41" fmla="*/ 111392 h 634"/>
              <a:gd name="T42" fmla="*/ 110816 w 619"/>
              <a:gd name="T43" fmla="*/ 15862 h 634"/>
              <a:gd name="T44" fmla="*/ 211232 w 619"/>
              <a:gd name="T45" fmla="*/ 111392 h 634"/>
              <a:gd name="T46" fmla="*/ 110816 w 619"/>
              <a:gd name="T47" fmla="*/ 212329 h 634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</a:gdLst>
            <a:ahLst/>
            <a:cxnLst>
              <a:cxn ang="T48">
                <a:pos x="T0" y="T1"/>
              </a:cxn>
              <a:cxn ang="T49">
                <a:pos x="T2" y="T3"/>
              </a:cxn>
              <a:cxn ang="T50">
                <a:pos x="T4" y="T5"/>
              </a:cxn>
              <a:cxn ang="T51">
                <a:pos x="T6" y="T7"/>
              </a:cxn>
              <a:cxn ang="T52">
                <a:pos x="T8" y="T9"/>
              </a:cxn>
              <a:cxn ang="T53">
                <a:pos x="T10" y="T11"/>
              </a:cxn>
              <a:cxn ang="T54">
                <a:pos x="T12" y="T13"/>
              </a:cxn>
              <a:cxn ang="T55">
                <a:pos x="T14" y="T15"/>
              </a:cxn>
              <a:cxn ang="T56">
                <a:pos x="T16" y="T17"/>
              </a:cxn>
              <a:cxn ang="T57">
                <a:pos x="T18" y="T19"/>
              </a:cxn>
              <a:cxn ang="T58">
                <a:pos x="T20" y="T21"/>
              </a:cxn>
              <a:cxn ang="T59">
                <a:pos x="T22" y="T23"/>
              </a:cxn>
              <a:cxn ang="T60">
                <a:pos x="T24" y="T25"/>
              </a:cxn>
              <a:cxn ang="T61">
                <a:pos x="T26" y="T27"/>
              </a:cxn>
              <a:cxn ang="T62">
                <a:pos x="T28" y="T29"/>
              </a:cxn>
              <a:cxn ang="T63">
                <a:pos x="T30" y="T31"/>
              </a:cxn>
              <a:cxn ang="T64">
                <a:pos x="T32" y="T33"/>
              </a:cxn>
              <a:cxn ang="T65">
                <a:pos x="T34" y="T35"/>
              </a:cxn>
              <a:cxn ang="T66">
                <a:pos x="T36" y="T37"/>
              </a:cxn>
              <a:cxn ang="T67">
                <a:pos x="T38" y="T39"/>
              </a:cxn>
              <a:cxn ang="T68">
                <a:pos x="T40" y="T41"/>
              </a:cxn>
              <a:cxn ang="T69">
                <a:pos x="T42" y="T43"/>
              </a:cxn>
              <a:cxn ang="T70">
                <a:pos x="T44" y="T45"/>
              </a:cxn>
              <a:cxn ang="T71">
                <a:pos x="T46" y="T47"/>
              </a:cxn>
            </a:cxnLst>
            <a:rect l="0" t="0" r="r" b="b"/>
            <a:pathLst>
              <a:path w="619" h="634">
                <a:moveTo>
                  <a:pt x="397" y="294"/>
                </a:moveTo>
                <a:lnTo>
                  <a:pt x="397" y="294"/>
                </a:lnTo>
                <a:cubicBezTo>
                  <a:pt x="250" y="147"/>
                  <a:pt x="250" y="147"/>
                  <a:pt x="250" y="147"/>
                </a:cubicBezTo>
                <a:cubicBezTo>
                  <a:pt x="235" y="132"/>
                  <a:pt x="221" y="132"/>
                  <a:pt x="221" y="147"/>
                </a:cubicBezTo>
                <a:cubicBezTo>
                  <a:pt x="206" y="147"/>
                  <a:pt x="206" y="162"/>
                  <a:pt x="221" y="176"/>
                </a:cubicBezTo>
                <a:cubicBezTo>
                  <a:pt x="353" y="309"/>
                  <a:pt x="353" y="309"/>
                  <a:pt x="353" y="309"/>
                </a:cubicBezTo>
                <a:cubicBezTo>
                  <a:pt x="221" y="456"/>
                  <a:pt x="221" y="456"/>
                  <a:pt x="221" y="456"/>
                </a:cubicBezTo>
                <a:cubicBezTo>
                  <a:pt x="206" y="456"/>
                  <a:pt x="206" y="471"/>
                  <a:pt x="221" y="485"/>
                </a:cubicBezTo>
                <a:cubicBezTo>
                  <a:pt x="221" y="485"/>
                  <a:pt x="235" y="485"/>
                  <a:pt x="250" y="485"/>
                </a:cubicBezTo>
                <a:cubicBezTo>
                  <a:pt x="397" y="338"/>
                  <a:pt x="397" y="338"/>
                  <a:pt x="397" y="338"/>
                </a:cubicBezTo>
                <a:cubicBezTo>
                  <a:pt x="397" y="324"/>
                  <a:pt x="397" y="324"/>
                  <a:pt x="397" y="309"/>
                </a:cubicBezTo>
                <a:lnTo>
                  <a:pt x="397" y="294"/>
                </a:lnTo>
                <a:close/>
                <a:moveTo>
                  <a:pt x="309" y="0"/>
                </a:moveTo>
                <a:lnTo>
                  <a:pt x="309" y="0"/>
                </a:lnTo>
                <a:cubicBezTo>
                  <a:pt x="132" y="0"/>
                  <a:pt x="0" y="147"/>
                  <a:pt x="0" y="309"/>
                </a:cubicBezTo>
                <a:cubicBezTo>
                  <a:pt x="0" y="485"/>
                  <a:pt x="132" y="633"/>
                  <a:pt x="309" y="633"/>
                </a:cubicBezTo>
                <a:cubicBezTo>
                  <a:pt x="486" y="633"/>
                  <a:pt x="618" y="485"/>
                  <a:pt x="618" y="309"/>
                </a:cubicBezTo>
                <a:cubicBezTo>
                  <a:pt x="618" y="147"/>
                  <a:pt x="486" y="0"/>
                  <a:pt x="309" y="0"/>
                </a:cubicBezTo>
                <a:close/>
                <a:moveTo>
                  <a:pt x="309" y="589"/>
                </a:moveTo>
                <a:lnTo>
                  <a:pt x="309" y="589"/>
                </a:lnTo>
                <a:cubicBezTo>
                  <a:pt x="162" y="589"/>
                  <a:pt x="29" y="471"/>
                  <a:pt x="29" y="309"/>
                </a:cubicBezTo>
                <a:cubicBezTo>
                  <a:pt x="29" y="162"/>
                  <a:pt x="162" y="44"/>
                  <a:pt x="309" y="44"/>
                </a:cubicBezTo>
                <a:cubicBezTo>
                  <a:pt x="456" y="44"/>
                  <a:pt x="589" y="162"/>
                  <a:pt x="589" y="309"/>
                </a:cubicBezTo>
                <a:cubicBezTo>
                  <a:pt x="589" y="471"/>
                  <a:pt x="456" y="589"/>
                  <a:pt x="309" y="589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270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C7CA14F-78F8-4B11-88C5-FB5D54FFCB5B}"/>
              </a:ext>
            </a:extLst>
          </p:cNvPr>
          <p:cNvSpPr txBox="1"/>
          <p:nvPr/>
        </p:nvSpPr>
        <p:spPr>
          <a:xfrm>
            <a:off x="6386386" y="986060"/>
            <a:ext cx="428589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600" b="1" dirty="0"/>
              <a:t>会員情報と作成者が一致した場合</a:t>
            </a:r>
            <a:endParaRPr lang="ko-KR" altLang="en-US" sz="1600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9FA12F5E-88C9-45C9-86B3-7632616B07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000" y="3272157"/>
            <a:ext cx="4752975" cy="962025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226E6496-A53F-4108-8E98-FD3BBA8DB77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18176" y="3240886"/>
            <a:ext cx="4524375" cy="109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7008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>
            <a:extLst>
              <a:ext uri="{FF2B5EF4-FFF2-40B4-BE49-F238E27FC236}">
                <a16:creationId xmlns:a16="http://schemas.microsoft.com/office/drawing/2014/main" id="{2581EC2E-0D9D-4561-923F-8CCC941992C1}"/>
              </a:ext>
            </a:extLst>
          </p:cNvPr>
          <p:cNvSpPr txBox="1"/>
          <p:nvPr/>
        </p:nvSpPr>
        <p:spPr>
          <a:xfrm>
            <a:off x="10531736" y="79524"/>
            <a:ext cx="18008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200" b="1" spc="600" dirty="0">
                <a:latin typeface="+mn-ea"/>
                <a:cs typeface="Lato" panose="020F0502020204030203" pitchFamily="34" charset="0"/>
              </a:rPr>
              <a:t>システム構成</a:t>
            </a:r>
            <a:endParaRPr lang="en-US" sz="1200" b="1" spc="600" dirty="0">
              <a:latin typeface="+mn-ea"/>
              <a:cs typeface="Lato" panose="020F050202020403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BC08ED-F164-41BD-A6B8-CD8A13444D1B}"/>
              </a:ext>
            </a:extLst>
          </p:cNvPr>
          <p:cNvSpPr txBox="1"/>
          <p:nvPr/>
        </p:nvSpPr>
        <p:spPr>
          <a:xfrm>
            <a:off x="1063270" y="247330"/>
            <a:ext cx="371312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2000" b="1" dirty="0"/>
              <a:t>映像詳細</a:t>
            </a:r>
            <a:endParaRPr lang="ko-KR" altLang="en-US" sz="20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C0F910-169D-4650-B938-52029B4C9D01}"/>
              </a:ext>
            </a:extLst>
          </p:cNvPr>
          <p:cNvSpPr txBox="1"/>
          <p:nvPr/>
        </p:nvSpPr>
        <p:spPr>
          <a:xfrm>
            <a:off x="230120" y="154998"/>
            <a:ext cx="101181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3200" b="1" dirty="0">
                <a:solidFill>
                  <a:srgbClr val="F8733F"/>
                </a:solidFill>
              </a:rPr>
              <a:t>#</a:t>
            </a:r>
            <a:r>
              <a:rPr lang="en-US" altLang="ja-JP" sz="3200" b="1" dirty="0">
                <a:solidFill>
                  <a:srgbClr val="F8733F"/>
                </a:solidFill>
                <a:latin typeface="+mn-ea"/>
              </a:rPr>
              <a:t>02</a:t>
            </a:r>
            <a:endParaRPr lang="ko-KR" altLang="en-US" sz="3200" b="1" dirty="0">
              <a:solidFill>
                <a:srgbClr val="F8733F"/>
              </a:solidFill>
              <a:latin typeface="+mn-ea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5E9BA07E-E4F4-4A69-8D05-C8D14B6F6BBD}"/>
              </a:ext>
            </a:extLst>
          </p:cNvPr>
          <p:cNvGrpSpPr/>
          <p:nvPr/>
        </p:nvGrpSpPr>
        <p:grpSpPr>
          <a:xfrm>
            <a:off x="79513" y="832105"/>
            <a:ext cx="5632798" cy="5684917"/>
            <a:chOff x="331721" y="912974"/>
            <a:chExt cx="5027680" cy="5074200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01BCFF87-C863-460B-A42F-CC48F86BAA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1721" y="912974"/>
              <a:ext cx="5027680" cy="3210200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B6FC7CB6-5207-4CFD-9723-3D31C40C8BD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23557" y="4123174"/>
              <a:ext cx="3652838" cy="1864000"/>
            </a:xfrm>
            <a:prstGeom prst="rect">
              <a:avLst/>
            </a:prstGeom>
          </p:spPr>
        </p:pic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2785EE49-0307-458A-B545-914759303D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0382" y="4320015"/>
            <a:ext cx="3480221" cy="2058441"/>
          </a:xfrm>
          <a:prstGeom prst="rect">
            <a:avLst/>
          </a:prstGeom>
        </p:spPr>
      </p:pic>
      <p:cxnSp>
        <p:nvCxnSpPr>
          <p:cNvPr id="27" name="화살표 1062">
            <a:extLst>
              <a:ext uri="{FF2B5EF4-FFF2-40B4-BE49-F238E27FC236}">
                <a16:creationId xmlns:a16="http://schemas.microsoft.com/office/drawing/2014/main" id="{B4557441-18DA-4DC0-985A-EDD567F2F579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4351663" y="4594034"/>
            <a:ext cx="2358719" cy="755202"/>
          </a:xfrm>
          <a:prstGeom prst="curvedConnector3">
            <a:avLst>
              <a:gd name="adj1" fmla="val 50000"/>
            </a:avLst>
          </a:prstGeom>
          <a:ln>
            <a:solidFill>
              <a:schemeClr val="accent2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DB5C0CC-6DE8-498B-B290-6843E7387344}"/>
              </a:ext>
            </a:extLst>
          </p:cNvPr>
          <p:cNvSpPr/>
          <p:nvPr/>
        </p:nvSpPr>
        <p:spPr>
          <a:xfrm>
            <a:off x="966652" y="1822130"/>
            <a:ext cx="4092484" cy="2514214"/>
          </a:xfrm>
          <a:prstGeom prst="rect">
            <a:avLst/>
          </a:prstGeom>
          <a:noFill/>
          <a:ln>
            <a:solidFill>
              <a:srgbClr val="F873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Freeform 31">
            <a:extLst>
              <a:ext uri="{FF2B5EF4-FFF2-40B4-BE49-F238E27FC236}">
                <a16:creationId xmlns:a16="http://schemas.microsoft.com/office/drawing/2014/main" id="{E2CDC7CC-343C-472D-A4B5-0C6A9B336F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21925" y="1859717"/>
            <a:ext cx="290386" cy="299030"/>
          </a:xfrm>
          <a:custGeom>
            <a:avLst/>
            <a:gdLst>
              <a:gd name="T0" fmla="*/ 142375 w 619"/>
              <a:gd name="T1" fmla="*/ 105984 h 634"/>
              <a:gd name="T2" fmla="*/ 142375 w 619"/>
              <a:gd name="T3" fmla="*/ 105984 h 634"/>
              <a:gd name="T4" fmla="*/ 89657 w 619"/>
              <a:gd name="T5" fmla="*/ 52992 h 634"/>
              <a:gd name="T6" fmla="*/ 79257 w 619"/>
              <a:gd name="T7" fmla="*/ 52992 h 634"/>
              <a:gd name="T8" fmla="*/ 79257 w 619"/>
              <a:gd name="T9" fmla="*/ 63446 h 634"/>
              <a:gd name="T10" fmla="*/ 126596 w 619"/>
              <a:gd name="T11" fmla="*/ 111392 h 634"/>
              <a:gd name="T12" fmla="*/ 79257 w 619"/>
              <a:gd name="T13" fmla="*/ 164384 h 634"/>
              <a:gd name="T14" fmla="*/ 79257 w 619"/>
              <a:gd name="T15" fmla="*/ 174838 h 634"/>
              <a:gd name="T16" fmla="*/ 89657 w 619"/>
              <a:gd name="T17" fmla="*/ 174838 h 634"/>
              <a:gd name="T18" fmla="*/ 142375 w 619"/>
              <a:gd name="T19" fmla="*/ 121846 h 634"/>
              <a:gd name="T20" fmla="*/ 142375 w 619"/>
              <a:gd name="T21" fmla="*/ 111392 h 634"/>
              <a:gd name="T22" fmla="*/ 142375 w 619"/>
              <a:gd name="T23" fmla="*/ 105984 h 634"/>
              <a:gd name="T24" fmla="*/ 110816 w 619"/>
              <a:gd name="T25" fmla="*/ 0 h 634"/>
              <a:gd name="T26" fmla="*/ 110816 w 619"/>
              <a:gd name="T27" fmla="*/ 0 h 634"/>
              <a:gd name="T28" fmla="*/ 0 w 619"/>
              <a:gd name="T29" fmla="*/ 111392 h 634"/>
              <a:gd name="T30" fmla="*/ 110816 w 619"/>
              <a:gd name="T31" fmla="*/ 228191 h 634"/>
              <a:gd name="T32" fmla="*/ 221632 w 619"/>
              <a:gd name="T33" fmla="*/ 111392 h 634"/>
              <a:gd name="T34" fmla="*/ 110816 w 619"/>
              <a:gd name="T35" fmla="*/ 0 h 634"/>
              <a:gd name="T36" fmla="*/ 110816 w 619"/>
              <a:gd name="T37" fmla="*/ 212329 h 634"/>
              <a:gd name="T38" fmla="*/ 110816 w 619"/>
              <a:gd name="T39" fmla="*/ 212329 h 634"/>
              <a:gd name="T40" fmla="*/ 10400 w 619"/>
              <a:gd name="T41" fmla="*/ 111392 h 634"/>
              <a:gd name="T42" fmla="*/ 110816 w 619"/>
              <a:gd name="T43" fmla="*/ 15862 h 634"/>
              <a:gd name="T44" fmla="*/ 211232 w 619"/>
              <a:gd name="T45" fmla="*/ 111392 h 634"/>
              <a:gd name="T46" fmla="*/ 110816 w 619"/>
              <a:gd name="T47" fmla="*/ 212329 h 634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</a:gdLst>
            <a:ahLst/>
            <a:cxnLst>
              <a:cxn ang="T48">
                <a:pos x="T0" y="T1"/>
              </a:cxn>
              <a:cxn ang="T49">
                <a:pos x="T2" y="T3"/>
              </a:cxn>
              <a:cxn ang="T50">
                <a:pos x="T4" y="T5"/>
              </a:cxn>
              <a:cxn ang="T51">
                <a:pos x="T6" y="T7"/>
              </a:cxn>
              <a:cxn ang="T52">
                <a:pos x="T8" y="T9"/>
              </a:cxn>
              <a:cxn ang="T53">
                <a:pos x="T10" y="T11"/>
              </a:cxn>
              <a:cxn ang="T54">
                <a:pos x="T12" y="T13"/>
              </a:cxn>
              <a:cxn ang="T55">
                <a:pos x="T14" y="T15"/>
              </a:cxn>
              <a:cxn ang="T56">
                <a:pos x="T16" y="T17"/>
              </a:cxn>
              <a:cxn ang="T57">
                <a:pos x="T18" y="T19"/>
              </a:cxn>
              <a:cxn ang="T58">
                <a:pos x="T20" y="T21"/>
              </a:cxn>
              <a:cxn ang="T59">
                <a:pos x="T22" y="T23"/>
              </a:cxn>
              <a:cxn ang="T60">
                <a:pos x="T24" y="T25"/>
              </a:cxn>
              <a:cxn ang="T61">
                <a:pos x="T26" y="T27"/>
              </a:cxn>
              <a:cxn ang="T62">
                <a:pos x="T28" y="T29"/>
              </a:cxn>
              <a:cxn ang="T63">
                <a:pos x="T30" y="T31"/>
              </a:cxn>
              <a:cxn ang="T64">
                <a:pos x="T32" y="T33"/>
              </a:cxn>
              <a:cxn ang="T65">
                <a:pos x="T34" y="T35"/>
              </a:cxn>
              <a:cxn ang="T66">
                <a:pos x="T36" y="T37"/>
              </a:cxn>
              <a:cxn ang="T67">
                <a:pos x="T38" y="T39"/>
              </a:cxn>
              <a:cxn ang="T68">
                <a:pos x="T40" y="T41"/>
              </a:cxn>
              <a:cxn ang="T69">
                <a:pos x="T42" y="T43"/>
              </a:cxn>
              <a:cxn ang="T70">
                <a:pos x="T44" y="T45"/>
              </a:cxn>
              <a:cxn ang="T71">
                <a:pos x="T46" y="T47"/>
              </a:cxn>
            </a:cxnLst>
            <a:rect l="0" t="0" r="r" b="b"/>
            <a:pathLst>
              <a:path w="619" h="634">
                <a:moveTo>
                  <a:pt x="397" y="294"/>
                </a:moveTo>
                <a:lnTo>
                  <a:pt x="397" y="294"/>
                </a:lnTo>
                <a:cubicBezTo>
                  <a:pt x="250" y="147"/>
                  <a:pt x="250" y="147"/>
                  <a:pt x="250" y="147"/>
                </a:cubicBezTo>
                <a:cubicBezTo>
                  <a:pt x="235" y="132"/>
                  <a:pt x="221" y="132"/>
                  <a:pt x="221" y="147"/>
                </a:cubicBezTo>
                <a:cubicBezTo>
                  <a:pt x="206" y="147"/>
                  <a:pt x="206" y="162"/>
                  <a:pt x="221" y="176"/>
                </a:cubicBezTo>
                <a:cubicBezTo>
                  <a:pt x="353" y="309"/>
                  <a:pt x="353" y="309"/>
                  <a:pt x="353" y="309"/>
                </a:cubicBezTo>
                <a:cubicBezTo>
                  <a:pt x="221" y="456"/>
                  <a:pt x="221" y="456"/>
                  <a:pt x="221" y="456"/>
                </a:cubicBezTo>
                <a:cubicBezTo>
                  <a:pt x="206" y="456"/>
                  <a:pt x="206" y="471"/>
                  <a:pt x="221" y="485"/>
                </a:cubicBezTo>
                <a:cubicBezTo>
                  <a:pt x="221" y="485"/>
                  <a:pt x="235" y="485"/>
                  <a:pt x="250" y="485"/>
                </a:cubicBezTo>
                <a:cubicBezTo>
                  <a:pt x="397" y="338"/>
                  <a:pt x="397" y="338"/>
                  <a:pt x="397" y="338"/>
                </a:cubicBezTo>
                <a:cubicBezTo>
                  <a:pt x="397" y="324"/>
                  <a:pt x="397" y="324"/>
                  <a:pt x="397" y="309"/>
                </a:cubicBezTo>
                <a:lnTo>
                  <a:pt x="397" y="294"/>
                </a:lnTo>
                <a:close/>
                <a:moveTo>
                  <a:pt x="309" y="0"/>
                </a:moveTo>
                <a:lnTo>
                  <a:pt x="309" y="0"/>
                </a:lnTo>
                <a:cubicBezTo>
                  <a:pt x="132" y="0"/>
                  <a:pt x="0" y="147"/>
                  <a:pt x="0" y="309"/>
                </a:cubicBezTo>
                <a:cubicBezTo>
                  <a:pt x="0" y="485"/>
                  <a:pt x="132" y="633"/>
                  <a:pt x="309" y="633"/>
                </a:cubicBezTo>
                <a:cubicBezTo>
                  <a:pt x="486" y="633"/>
                  <a:pt x="618" y="485"/>
                  <a:pt x="618" y="309"/>
                </a:cubicBezTo>
                <a:cubicBezTo>
                  <a:pt x="618" y="147"/>
                  <a:pt x="486" y="0"/>
                  <a:pt x="309" y="0"/>
                </a:cubicBezTo>
                <a:close/>
                <a:moveTo>
                  <a:pt x="309" y="589"/>
                </a:moveTo>
                <a:lnTo>
                  <a:pt x="309" y="589"/>
                </a:lnTo>
                <a:cubicBezTo>
                  <a:pt x="162" y="589"/>
                  <a:pt x="29" y="471"/>
                  <a:pt x="29" y="309"/>
                </a:cubicBezTo>
                <a:cubicBezTo>
                  <a:pt x="29" y="162"/>
                  <a:pt x="162" y="44"/>
                  <a:pt x="309" y="44"/>
                </a:cubicBezTo>
                <a:cubicBezTo>
                  <a:pt x="456" y="44"/>
                  <a:pt x="589" y="162"/>
                  <a:pt x="589" y="309"/>
                </a:cubicBezTo>
                <a:cubicBezTo>
                  <a:pt x="589" y="471"/>
                  <a:pt x="456" y="589"/>
                  <a:pt x="309" y="589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270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3ABC7D7-901C-4766-B8F2-8F992ADEE4D7}"/>
              </a:ext>
            </a:extLst>
          </p:cNvPr>
          <p:cNvSpPr txBox="1"/>
          <p:nvPr/>
        </p:nvSpPr>
        <p:spPr>
          <a:xfrm>
            <a:off x="5712311" y="1835581"/>
            <a:ext cx="428589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b="1" dirty="0"/>
              <a:t>iframe</a:t>
            </a:r>
            <a:r>
              <a:rPr lang="ja-JP" altLang="en-US" b="1" dirty="0"/>
              <a:t>を利用してアップロードした</a:t>
            </a:r>
            <a:endParaRPr lang="en-US" altLang="ja-JP" b="1" dirty="0"/>
          </a:p>
          <a:p>
            <a:r>
              <a:rPr lang="en-US" altLang="ja-JP" b="1" dirty="0"/>
              <a:t>URL</a:t>
            </a:r>
            <a:r>
              <a:rPr lang="ja-JP" altLang="en-US" b="1" dirty="0"/>
              <a:t>から映像を読み込む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0676815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F8040CDC-619E-413E-AF95-70BB971CD0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56523"/>
            <a:ext cx="3924144" cy="2685361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2581EC2E-0D9D-4561-923F-8CCC941992C1}"/>
              </a:ext>
            </a:extLst>
          </p:cNvPr>
          <p:cNvSpPr txBox="1"/>
          <p:nvPr/>
        </p:nvSpPr>
        <p:spPr>
          <a:xfrm>
            <a:off x="10531736" y="79524"/>
            <a:ext cx="18008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200" b="1" spc="600" dirty="0">
                <a:latin typeface="+mn-ea"/>
                <a:cs typeface="Lato" panose="020F0502020204030203" pitchFamily="34" charset="0"/>
              </a:rPr>
              <a:t>システム構成</a:t>
            </a:r>
            <a:endParaRPr lang="en-US" sz="1200" b="1" spc="600" dirty="0">
              <a:latin typeface="+mn-ea"/>
              <a:cs typeface="Lato" panose="020F050202020403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BC08ED-F164-41BD-A6B8-CD8A13444D1B}"/>
              </a:ext>
            </a:extLst>
          </p:cNvPr>
          <p:cNvSpPr txBox="1"/>
          <p:nvPr/>
        </p:nvSpPr>
        <p:spPr>
          <a:xfrm>
            <a:off x="1063270" y="247330"/>
            <a:ext cx="371312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2000" b="1" dirty="0"/>
              <a:t>映像登録</a:t>
            </a:r>
            <a:endParaRPr lang="ko-KR" altLang="en-US" sz="20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C0F910-169D-4650-B938-52029B4C9D01}"/>
              </a:ext>
            </a:extLst>
          </p:cNvPr>
          <p:cNvSpPr txBox="1"/>
          <p:nvPr/>
        </p:nvSpPr>
        <p:spPr>
          <a:xfrm>
            <a:off x="230120" y="154998"/>
            <a:ext cx="101181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3200" b="1" dirty="0">
                <a:solidFill>
                  <a:srgbClr val="F8733F"/>
                </a:solidFill>
              </a:rPr>
              <a:t>#</a:t>
            </a:r>
            <a:r>
              <a:rPr lang="en-US" altLang="ja-JP" sz="3200" b="1" dirty="0">
                <a:solidFill>
                  <a:srgbClr val="F8733F"/>
                </a:solidFill>
                <a:latin typeface="+mn-ea"/>
              </a:rPr>
              <a:t>02</a:t>
            </a:r>
            <a:endParaRPr lang="ko-KR" altLang="en-US" sz="3200" b="1" dirty="0">
              <a:solidFill>
                <a:srgbClr val="F8733F"/>
              </a:solidFill>
              <a:latin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451B167-EF73-4607-904F-5B88F7BF30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748" y="772822"/>
            <a:ext cx="5028167" cy="4646372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4EEA164D-6706-4397-ABA2-61F0DC760255}"/>
              </a:ext>
            </a:extLst>
          </p:cNvPr>
          <p:cNvSpPr/>
          <p:nvPr/>
        </p:nvSpPr>
        <p:spPr>
          <a:xfrm>
            <a:off x="405748" y="1751682"/>
            <a:ext cx="2031579" cy="561861"/>
          </a:xfrm>
          <a:prstGeom prst="rect">
            <a:avLst/>
          </a:prstGeom>
          <a:noFill/>
          <a:ln>
            <a:solidFill>
              <a:srgbClr val="F873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3B66952-277B-4E01-AD50-2FD1C46300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747" y="5223121"/>
            <a:ext cx="7713683" cy="1501397"/>
          </a:xfrm>
          <a:prstGeom prst="rect">
            <a:avLst/>
          </a:prstGeom>
        </p:spPr>
      </p:pic>
      <p:cxnSp>
        <p:nvCxnSpPr>
          <p:cNvPr id="25" name="화살표 1062">
            <a:extLst>
              <a:ext uri="{FF2B5EF4-FFF2-40B4-BE49-F238E27FC236}">
                <a16:creationId xmlns:a16="http://schemas.microsoft.com/office/drawing/2014/main" id="{C6AA00AE-4B2A-4655-B536-6E03E3B8F17A}"/>
              </a:ext>
            </a:extLst>
          </p:cNvPr>
          <p:cNvCxnSpPr>
            <a:cxnSpLocks/>
            <a:stCxn id="22" idx="1"/>
          </p:cNvCxnSpPr>
          <p:nvPr/>
        </p:nvCxnSpPr>
        <p:spPr>
          <a:xfrm rot="10800000" flipV="1">
            <a:off x="1388126" y="5123491"/>
            <a:ext cx="2919469" cy="186640"/>
          </a:xfrm>
          <a:prstGeom prst="curvedConnector3">
            <a:avLst>
              <a:gd name="adj1" fmla="val 50000"/>
            </a:avLst>
          </a:prstGeom>
          <a:ln>
            <a:solidFill>
              <a:schemeClr val="accent2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9F57D23-358E-4BE0-B083-2E6C0C7D0AB2}"/>
              </a:ext>
            </a:extLst>
          </p:cNvPr>
          <p:cNvSpPr/>
          <p:nvPr/>
        </p:nvSpPr>
        <p:spPr>
          <a:xfrm>
            <a:off x="4307594" y="4936851"/>
            <a:ext cx="936435" cy="373280"/>
          </a:xfrm>
          <a:prstGeom prst="rect">
            <a:avLst/>
          </a:prstGeom>
          <a:noFill/>
          <a:ln>
            <a:solidFill>
              <a:srgbClr val="F873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화살표 1062">
            <a:extLst>
              <a:ext uri="{FF2B5EF4-FFF2-40B4-BE49-F238E27FC236}">
                <a16:creationId xmlns:a16="http://schemas.microsoft.com/office/drawing/2014/main" id="{12BD0844-64F4-47F9-A214-F4C607D141CB}"/>
              </a:ext>
            </a:extLst>
          </p:cNvPr>
          <p:cNvCxnSpPr>
            <a:cxnSpLocks/>
            <a:endCxn id="35" idx="1"/>
          </p:cNvCxnSpPr>
          <p:nvPr/>
        </p:nvCxnSpPr>
        <p:spPr>
          <a:xfrm flipV="1">
            <a:off x="2437327" y="1716287"/>
            <a:ext cx="3658672" cy="316326"/>
          </a:xfrm>
          <a:prstGeom prst="curvedConnector3">
            <a:avLst>
              <a:gd name="adj1" fmla="val 50000"/>
            </a:avLst>
          </a:prstGeom>
          <a:ln>
            <a:solidFill>
              <a:schemeClr val="accent2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F53A9208-798A-4BF9-A2F4-7469E65FCF18}"/>
              </a:ext>
            </a:extLst>
          </p:cNvPr>
          <p:cNvSpPr/>
          <p:nvPr/>
        </p:nvSpPr>
        <p:spPr>
          <a:xfrm>
            <a:off x="6095999" y="513104"/>
            <a:ext cx="3658673" cy="2406366"/>
          </a:xfrm>
          <a:prstGeom prst="rect">
            <a:avLst/>
          </a:prstGeom>
          <a:noFill/>
          <a:ln>
            <a:solidFill>
              <a:srgbClr val="F873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Freeform 31">
            <a:extLst>
              <a:ext uri="{FF2B5EF4-FFF2-40B4-BE49-F238E27FC236}">
                <a16:creationId xmlns:a16="http://schemas.microsoft.com/office/drawing/2014/main" id="{735B4D98-D6CD-4836-9740-E80CAC5816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5999" y="3140525"/>
            <a:ext cx="290386" cy="299030"/>
          </a:xfrm>
          <a:custGeom>
            <a:avLst/>
            <a:gdLst>
              <a:gd name="T0" fmla="*/ 142375 w 619"/>
              <a:gd name="T1" fmla="*/ 105984 h 634"/>
              <a:gd name="T2" fmla="*/ 142375 w 619"/>
              <a:gd name="T3" fmla="*/ 105984 h 634"/>
              <a:gd name="T4" fmla="*/ 89657 w 619"/>
              <a:gd name="T5" fmla="*/ 52992 h 634"/>
              <a:gd name="T6" fmla="*/ 79257 w 619"/>
              <a:gd name="T7" fmla="*/ 52992 h 634"/>
              <a:gd name="T8" fmla="*/ 79257 w 619"/>
              <a:gd name="T9" fmla="*/ 63446 h 634"/>
              <a:gd name="T10" fmla="*/ 126596 w 619"/>
              <a:gd name="T11" fmla="*/ 111392 h 634"/>
              <a:gd name="T12" fmla="*/ 79257 w 619"/>
              <a:gd name="T13" fmla="*/ 164384 h 634"/>
              <a:gd name="T14" fmla="*/ 79257 w 619"/>
              <a:gd name="T15" fmla="*/ 174838 h 634"/>
              <a:gd name="T16" fmla="*/ 89657 w 619"/>
              <a:gd name="T17" fmla="*/ 174838 h 634"/>
              <a:gd name="T18" fmla="*/ 142375 w 619"/>
              <a:gd name="T19" fmla="*/ 121846 h 634"/>
              <a:gd name="T20" fmla="*/ 142375 w 619"/>
              <a:gd name="T21" fmla="*/ 111392 h 634"/>
              <a:gd name="T22" fmla="*/ 142375 w 619"/>
              <a:gd name="T23" fmla="*/ 105984 h 634"/>
              <a:gd name="T24" fmla="*/ 110816 w 619"/>
              <a:gd name="T25" fmla="*/ 0 h 634"/>
              <a:gd name="T26" fmla="*/ 110816 w 619"/>
              <a:gd name="T27" fmla="*/ 0 h 634"/>
              <a:gd name="T28" fmla="*/ 0 w 619"/>
              <a:gd name="T29" fmla="*/ 111392 h 634"/>
              <a:gd name="T30" fmla="*/ 110816 w 619"/>
              <a:gd name="T31" fmla="*/ 228191 h 634"/>
              <a:gd name="T32" fmla="*/ 221632 w 619"/>
              <a:gd name="T33" fmla="*/ 111392 h 634"/>
              <a:gd name="T34" fmla="*/ 110816 w 619"/>
              <a:gd name="T35" fmla="*/ 0 h 634"/>
              <a:gd name="T36" fmla="*/ 110816 w 619"/>
              <a:gd name="T37" fmla="*/ 212329 h 634"/>
              <a:gd name="T38" fmla="*/ 110816 w 619"/>
              <a:gd name="T39" fmla="*/ 212329 h 634"/>
              <a:gd name="T40" fmla="*/ 10400 w 619"/>
              <a:gd name="T41" fmla="*/ 111392 h 634"/>
              <a:gd name="T42" fmla="*/ 110816 w 619"/>
              <a:gd name="T43" fmla="*/ 15862 h 634"/>
              <a:gd name="T44" fmla="*/ 211232 w 619"/>
              <a:gd name="T45" fmla="*/ 111392 h 634"/>
              <a:gd name="T46" fmla="*/ 110816 w 619"/>
              <a:gd name="T47" fmla="*/ 212329 h 634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</a:gdLst>
            <a:ahLst/>
            <a:cxnLst>
              <a:cxn ang="T48">
                <a:pos x="T0" y="T1"/>
              </a:cxn>
              <a:cxn ang="T49">
                <a:pos x="T2" y="T3"/>
              </a:cxn>
              <a:cxn ang="T50">
                <a:pos x="T4" y="T5"/>
              </a:cxn>
              <a:cxn ang="T51">
                <a:pos x="T6" y="T7"/>
              </a:cxn>
              <a:cxn ang="T52">
                <a:pos x="T8" y="T9"/>
              </a:cxn>
              <a:cxn ang="T53">
                <a:pos x="T10" y="T11"/>
              </a:cxn>
              <a:cxn ang="T54">
                <a:pos x="T12" y="T13"/>
              </a:cxn>
              <a:cxn ang="T55">
                <a:pos x="T14" y="T15"/>
              </a:cxn>
              <a:cxn ang="T56">
                <a:pos x="T16" y="T17"/>
              </a:cxn>
              <a:cxn ang="T57">
                <a:pos x="T18" y="T19"/>
              </a:cxn>
              <a:cxn ang="T58">
                <a:pos x="T20" y="T21"/>
              </a:cxn>
              <a:cxn ang="T59">
                <a:pos x="T22" y="T23"/>
              </a:cxn>
              <a:cxn ang="T60">
                <a:pos x="T24" y="T25"/>
              </a:cxn>
              <a:cxn ang="T61">
                <a:pos x="T26" y="T27"/>
              </a:cxn>
              <a:cxn ang="T62">
                <a:pos x="T28" y="T29"/>
              </a:cxn>
              <a:cxn ang="T63">
                <a:pos x="T30" y="T31"/>
              </a:cxn>
              <a:cxn ang="T64">
                <a:pos x="T32" y="T33"/>
              </a:cxn>
              <a:cxn ang="T65">
                <a:pos x="T34" y="T35"/>
              </a:cxn>
              <a:cxn ang="T66">
                <a:pos x="T36" y="T37"/>
              </a:cxn>
              <a:cxn ang="T67">
                <a:pos x="T38" y="T39"/>
              </a:cxn>
              <a:cxn ang="T68">
                <a:pos x="T40" y="T41"/>
              </a:cxn>
              <a:cxn ang="T69">
                <a:pos x="T42" y="T43"/>
              </a:cxn>
              <a:cxn ang="T70">
                <a:pos x="T44" y="T45"/>
              </a:cxn>
              <a:cxn ang="T71">
                <a:pos x="T46" y="T47"/>
              </a:cxn>
            </a:cxnLst>
            <a:rect l="0" t="0" r="r" b="b"/>
            <a:pathLst>
              <a:path w="619" h="634">
                <a:moveTo>
                  <a:pt x="397" y="294"/>
                </a:moveTo>
                <a:lnTo>
                  <a:pt x="397" y="294"/>
                </a:lnTo>
                <a:cubicBezTo>
                  <a:pt x="250" y="147"/>
                  <a:pt x="250" y="147"/>
                  <a:pt x="250" y="147"/>
                </a:cubicBezTo>
                <a:cubicBezTo>
                  <a:pt x="235" y="132"/>
                  <a:pt x="221" y="132"/>
                  <a:pt x="221" y="147"/>
                </a:cubicBezTo>
                <a:cubicBezTo>
                  <a:pt x="206" y="147"/>
                  <a:pt x="206" y="162"/>
                  <a:pt x="221" y="176"/>
                </a:cubicBezTo>
                <a:cubicBezTo>
                  <a:pt x="353" y="309"/>
                  <a:pt x="353" y="309"/>
                  <a:pt x="353" y="309"/>
                </a:cubicBezTo>
                <a:cubicBezTo>
                  <a:pt x="221" y="456"/>
                  <a:pt x="221" y="456"/>
                  <a:pt x="221" y="456"/>
                </a:cubicBezTo>
                <a:cubicBezTo>
                  <a:pt x="206" y="456"/>
                  <a:pt x="206" y="471"/>
                  <a:pt x="221" y="485"/>
                </a:cubicBezTo>
                <a:cubicBezTo>
                  <a:pt x="221" y="485"/>
                  <a:pt x="235" y="485"/>
                  <a:pt x="250" y="485"/>
                </a:cubicBezTo>
                <a:cubicBezTo>
                  <a:pt x="397" y="338"/>
                  <a:pt x="397" y="338"/>
                  <a:pt x="397" y="338"/>
                </a:cubicBezTo>
                <a:cubicBezTo>
                  <a:pt x="397" y="324"/>
                  <a:pt x="397" y="324"/>
                  <a:pt x="397" y="309"/>
                </a:cubicBezTo>
                <a:lnTo>
                  <a:pt x="397" y="294"/>
                </a:lnTo>
                <a:close/>
                <a:moveTo>
                  <a:pt x="309" y="0"/>
                </a:moveTo>
                <a:lnTo>
                  <a:pt x="309" y="0"/>
                </a:lnTo>
                <a:cubicBezTo>
                  <a:pt x="132" y="0"/>
                  <a:pt x="0" y="147"/>
                  <a:pt x="0" y="309"/>
                </a:cubicBezTo>
                <a:cubicBezTo>
                  <a:pt x="0" y="485"/>
                  <a:pt x="132" y="633"/>
                  <a:pt x="309" y="633"/>
                </a:cubicBezTo>
                <a:cubicBezTo>
                  <a:pt x="486" y="633"/>
                  <a:pt x="618" y="485"/>
                  <a:pt x="618" y="309"/>
                </a:cubicBezTo>
                <a:cubicBezTo>
                  <a:pt x="618" y="147"/>
                  <a:pt x="486" y="0"/>
                  <a:pt x="309" y="0"/>
                </a:cubicBezTo>
                <a:close/>
                <a:moveTo>
                  <a:pt x="309" y="589"/>
                </a:moveTo>
                <a:lnTo>
                  <a:pt x="309" y="589"/>
                </a:lnTo>
                <a:cubicBezTo>
                  <a:pt x="162" y="589"/>
                  <a:pt x="29" y="471"/>
                  <a:pt x="29" y="309"/>
                </a:cubicBezTo>
                <a:cubicBezTo>
                  <a:pt x="29" y="162"/>
                  <a:pt x="162" y="44"/>
                  <a:pt x="309" y="44"/>
                </a:cubicBezTo>
                <a:cubicBezTo>
                  <a:pt x="456" y="44"/>
                  <a:pt x="589" y="162"/>
                  <a:pt x="589" y="309"/>
                </a:cubicBezTo>
                <a:cubicBezTo>
                  <a:pt x="589" y="471"/>
                  <a:pt x="456" y="589"/>
                  <a:pt x="309" y="589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270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080AC7D-A9F5-4C2F-8634-09574341AB67}"/>
              </a:ext>
            </a:extLst>
          </p:cNvPr>
          <p:cNvSpPr txBox="1"/>
          <p:nvPr/>
        </p:nvSpPr>
        <p:spPr>
          <a:xfrm>
            <a:off x="6533348" y="3091041"/>
            <a:ext cx="525290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b="1" dirty="0"/>
              <a:t>URL</a:t>
            </a:r>
            <a:r>
              <a:rPr lang="ja-JP" altLang="en-US" b="1" dirty="0"/>
              <a:t>リンクを入力し、ボタンをクリックすると</a:t>
            </a:r>
            <a:endParaRPr lang="en-US" altLang="ja-JP" b="1" dirty="0"/>
          </a:p>
          <a:p>
            <a:r>
              <a:rPr lang="ja-JP" altLang="en-US" b="1" dirty="0"/>
              <a:t>映像のサムネイルを事前に確認することができる</a:t>
            </a:r>
            <a:r>
              <a:rPr lang="en-US" altLang="ja-JP" b="1" dirty="0"/>
              <a:t>( </a:t>
            </a:r>
            <a:r>
              <a:rPr lang="en-US" altLang="ko-KR" b="1" dirty="0"/>
              <a:t>※ </a:t>
            </a:r>
            <a:r>
              <a:rPr lang="ja-JP" altLang="en-US" b="1" dirty="0"/>
              <a:t>ただし</a:t>
            </a:r>
            <a:r>
              <a:rPr lang="en-US" altLang="ja-JP" b="1" dirty="0"/>
              <a:t>YOUTUBE</a:t>
            </a:r>
            <a:r>
              <a:rPr lang="ja-JP" altLang="en-US" b="1" dirty="0"/>
              <a:t>リンクのみ可能</a:t>
            </a:r>
            <a:r>
              <a:rPr lang="ko-KR" altLang="en-US" b="1" dirty="0"/>
              <a:t> </a:t>
            </a:r>
            <a:r>
              <a:rPr lang="en-US" altLang="ja-JP" b="1" dirty="0"/>
              <a:t>)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6174327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직사각형 32">
            <a:extLst>
              <a:ext uri="{FF2B5EF4-FFF2-40B4-BE49-F238E27FC236}">
                <a16:creationId xmlns:a16="http://schemas.microsoft.com/office/drawing/2014/main" id="{0CBE6E6D-8C21-48F0-9C61-80060E5480C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7882D2-2362-4ED3-B1CB-DF91E427F8D0}"/>
              </a:ext>
            </a:extLst>
          </p:cNvPr>
          <p:cNvSpPr txBox="1"/>
          <p:nvPr/>
        </p:nvSpPr>
        <p:spPr bwMode="auto">
          <a:xfrm>
            <a:off x="313149" y="469061"/>
            <a:ext cx="1477552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ja-JP" altLang="en-US" sz="3800" b="1" spc="600" dirty="0">
                <a:latin typeface="+mn-ea"/>
                <a:cs typeface="Open Sans" panose="020B0606030504020204" pitchFamily="34" charset="0"/>
              </a:rPr>
              <a:t>目次</a:t>
            </a:r>
            <a:endParaRPr lang="en-US" sz="3800" b="1" spc="600" dirty="0">
              <a:latin typeface="+mn-ea"/>
              <a:cs typeface="Open Sans" panose="020B0606030504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A601F1-5A33-4200-B225-5CDCB041E26D}"/>
              </a:ext>
            </a:extLst>
          </p:cNvPr>
          <p:cNvSpPr txBox="1"/>
          <p:nvPr/>
        </p:nvSpPr>
        <p:spPr>
          <a:xfrm>
            <a:off x="430125" y="1108069"/>
            <a:ext cx="12436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ja-JP" altLang="en-US" sz="1600" dirty="0"/>
              <a:t>コンテンツ</a:t>
            </a:r>
            <a:endParaRPr lang="ko-KR" altLang="en-US" sz="1600" dirty="0"/>
          </a:p>
        </p:txBody>
      </p:sp>
      <p:cxnSp>
        <p:nvCxnSpPr>
          <p:cNvPr id="11" name="Straight Connector 5">
            <a:extLst>
              <a:ext uri="{FF2B5EF4-FFF2-40B4-BE49-F238E27FC236}">
                <a16:creationId xmlns:a16="http://schemas.microsoft.com/office/drawing/2014/main" id="{764A72F2-D594-453A-BDDC-927DDBF7C0DF}"/>
              </a:ext>
            </a:extLst>
          </p:cNvPr>
          <p:cNvCxnSpPr>
            <a:cxnSpLocks/>
          </p:cNvCxnSpPr>
          <p:nvPr/>
        </p:nvCxnSpPr>
        <p:spPr>
          <a:xfrm>
            <a:off x="546473" y="3121872"/>
            <a:ext cx="10616827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AutoShape 2">
            <a:extLst>
              <a:ext uri="{FF2B5EF4-FFF2-40B4-BE49-F238E27FC236}">
                <a16:creationId xmlns:a16="http://schemas.microsoft.com/office/drawing/2014/main" id="{5765A197-ED9F-4E35-A131-A3B3A875D775}"/>
              </a:ext>
            </a:extLst>
          </p:cNvPr>
          <p:cNvSpPr>
            <a:spLocks/>
          </p:cNvSpPr>
          <p:nvPr/>
        </p:nvSpPr>
        <p:spPr bwMode="auto">
          <a:xfrm>
            <a:off x="1823618" y="2929807"/>
            <a:ext cx="354933" cy="384129"/>
          </a:xfrm>
          <a:custGeom>
            <a:avLst/>
            <a:gdLst/>
            <a:ahLst/>
            <a:cxnLst/>
            <a:rect l="0" t="0" r="r" b="b"/>
            <a:pathLst>
              <a:path w="21600" h="21251">
                <a:moveTo>
                  <a:pt x="0" y="7472"/>
                </a:moveTo>
                <a:cubicBezTo>
                  <a:pt x="0" y="6079"/>
                  <a:pt x="1085" y="4368"/>
                  <a:pt x="2412" y="3670"/>
                </a:cubicBezTo>
                <a:lnTo>
                  <a:pt x="8389" y="523"/>
                </a:lnTo>
                <a:cubicBezTo>
                  <a:pt x="9715" y="-175"/>
                  <a:pt x="11885" y="-175"/>
                  <a:pt x="13211" y="523"/>
                </a:cubicBezTo>
                <a:lnTo>
                  <a:pt x="19188" y="3670"/>
                </a:lnTo>
                <a:cubicBezTo>
                  <a:pt x="20515" y="4368"/>
                  <a:pt x="21600" y="6079"/>
                  <a:pt x="21600" y="7472"/>
                </a:cubicBezTo>
                <a:lnTo>
                  <a:pt x="21600" y="13778"/>
                </a:lnTo>
                <a:cubicBezTo>
                  <a:pt x="21600" y="15171"/>
                  <a:pt x="20515" y="16882"/>
                  <a:pt x="19188" y="17580"/>
                </a:cubicBezTo>
                <a:lnTo>
                  <a:pt x="13211" y="20727"/>
                </a:lnTo>
                <a:cubicBezTo>
                  <a:pt x="11885" y="21425"/>
                  <a:pt x="9715" y="21425"/>
                  <a:pt x="8389" y="20727"/>
                </a:cubicBezTo>
                <a:lnTo>
                  <a:pt x="2412" y="17580"/>
                </a:lnTo>
                <a:cubicBezTo>
                  <a:pt x="1085" y="16882"/>
                  <a:pt x="0" y="15171"/>
                  <a:pt x="0" y="13778"/>
                </a:cubicBezTo>
                <a:lnTo>
                  <a:pt x="0" y="7472"/>
                </a:lnTo>
                <a:close/>
                <a:moveTo>
                  <a:pt x="0" y="7472"/>
                </a:moveTo>
              </a:path>
            </a:pathLst>
          </a:custGeom>
          <a:solidFill>
            <a:srgbClr val="F8733F"/>
          </a:solidFill>
          <a:ln w="76200">
            <a:solidFill>
              <a:srgbClr val="FF967B"/>
            </a:solidFill>
          </a:ln>
        </p:spPr>
        <p:txBody>
          <a:bodyPr lIns="0" tIns="0" rIns="0" bIns="0"/>
          <a:lstStyle/>
          <a:p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905D001-7465-4329-A209-DBDBBEA0039F}"/>
              </a:ext>
            </a:extLst>
          </p:cNvPr>
          <p:cNvSpPr txBox="1"/>
          <p:nvPr/>
        </p:nvSpPr>
        <p:spPr>
          <a:xfrm>
            <a:off x="938288" y="3627314"/>
            <a:ext cx="2213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b="1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Lato" panose="020F0502020204030203" pitchFamily="34" charset="0"/>
              </a:rPr>
              <a:t>概要</a:t>
            </a:r>
            <a:endParaRPr lang="en-US" b="1" spc="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Lato" panose="020F0502020204030203" pitchFamily="34" charset="0"/>
            </a:endParaRPr>
          </a:p>
        </p:txBody>
      </p:sp>
      <p:sp>
        <p:nvSpPr>
          <p:cNvPr id="24" name="AutoShape 2">
            <a:extLst>
              <a:ext uri="{FF2B5EF4-FFF2-40B4-BE49-F238E27FC236}">
                <a16:creationId xmlns:a16="http://schemas.microsoft.com/office/drawing/2014/main" id="{38AD0F7C-3F08-4A7B-9EA9-1E5EFDAA7B13}"/>
              </a:ext>
            </a:extLst>
          </p:cNvPr>
          <p:cNvSpPr>
            <a:spLocks/>
          </p:cNvSpPr>
          <p:nvPr/>
        </p:nvSpPr>
        <p:spPr bwMode="auto">
          <a:xfrm>
            <a:off x="4489055" y="2950143"/>
            <a:ext cx="354933" cy="384129"/>
          </a:xfrm>
          <a:custGeom>
            <a:avLst/>
            <a:gdLst/>
            <a:ahLst/>
            <a:cxnLst/>
            <a:rect l="0" t="0" r="r" b="b"/>
            <a:pathLst>
              <a:path w="21600" h="21251">
                <a:moveTo>
                  <a:pt x="0" y="7472"/>
                </a:moveTo>
                <a:cubicBezTo>
                  <a:pt x="0" y="6079"/>
                  <a:pt x="1085" y="4368"/>
                  <a:pt x="2412" y="3670"/>
                </a:cubicBezTo>
                <a:lnTo>
                  <a:pt x="8389" y="523"/>
                </a:lnTo>
                <a:cubicBezTo>
                  <a:pt x="9715" y="-175"/>
                  <a:pt x="11885" y="-175"/>
                  <a:pt x="13211" y="523"/>
                </a:cubicBezTo>
                <a:lnTo>
                  <a:pt x="19188" y="3670"/>
                </a:lnTo>
                <a:cubicBezTo>
                  <a:pt x="20515" y="4368"/>
                  <a:pt x="21600" y="6079"/>
                  <a:pt x="21600" y="7472"/>
                </a:cubicBezTo>
                <a:lnTo>
                  <a:pt x="21600" y="13778"/>
                </a:lnTo>
                <a:cubicBezTo>
                  <a:pt x="21600" y="15171"/>
                  <a:pt x="20515" y="16882"/>
                  <a:pt x="19188" y="17580"/>
                </a:cubicBezTo>
                <a:lnTo>
                  <a:pt x="13211" y="20727"/>
                </a:lnTo>
                <a:cubicBezTo>
                  <a:pt x="11885" y="21425"/>
                  <a:pt x="9715" y="21425"/>
                  <a:pt x="8389" y="20727"/>
                </a:cubicBezTo>
                <a:lnTo>
                  <a:pt x="2412" y="17580"/>
                </a:lnTo>
                <a:cubicBezTo>
                  <a:pt x="1085" y="16882"/>
                  <a:pt x="0" y="15171"/>
                  <a:pt x="0" y="13778"/>
                </a:cubicBezTo>
                <a:lnTo>
                  <a:pt x="0" y="7472"/>
                </a:lnTo>
                <a:close/>
                <a:moveTo>
                  <a:pt x="0" y="7472"/>
                </a:moveTo>
              </a:path>
            </a:pathLst>
          </a:custGeom>
          <a:solidFill>
            <a:srgbClr val="F8733F"/>
          </a:solidFill>
          <a:ln w="76200">
            <a:solidFill>
              <a:srgbClr val="FF967B"/>
            </a:solidFill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74C8B55-EFB7-4D5E-AD80-291BC9F8008D}"/>
              </a:ext>
            </a:extLst>
          </p:cNvPr>
          <p:cNvSpPr txBox="1"/>
          <p:nvPr/>
        </p:nvSpPr>
        <p:spPr>
          <a:xfrm>
            <a:off x="3603725" y="3644385"/>
            <a:ext cx="2213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b="1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Lato" panose="020F0502020204030203" pitchFamily="34" charset="0"/>
              </a:rPr>
              <a:t>開発内容</a:t>
            </a:r>
            <a:endParaRPr lang="en-US" b="1" spc="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Lato" panose="020F0502020204030203" pitchFamily="34" charset="0"/>
            </a:endParaRPr>
          </a:p>
        </p:txBody>
      </p:sp>
      <p:sp>
        <p:nvSpPr>
          <p:cNvPr id="27" name="AutoShape 2">
            <a:extLst>
              <a:ext uri="{FF2B5EF4-FFF2-40B4-BE49-F238E27FC236}">
                <a16:creationId xmlns:a16="http://schemas.microsoft.com/office/drawing/2014/main" id="{F3EF1FC5-EA79-4720-9B7F-E8A74AD5F2DD}"/>
              </a:ext>
            </a:extLst>
          </p:cNvPr>
          <p:cNvSpPr>
            <a:spLocks/>
          </p:cNvSpPr>
          <p:nvPr/>
        </p:nvSpPr>
        <p:spPr bwMode="auto">
          <a:xfrm>
            <a:off x="7180634" y="2950143"/>
            <a:ext cx="354933" cy="384129"/>
          </a:xfrm>
          <a:custGeom>
            <a:avLst/>
            <a:gdLst/>
            <a:ahLst/>
            <a:cxnLst/>
            <a:rect l="0" t="0" r="r" b="b"/>
            <a:pathLst>
              <a:path w="21600" h="21251">
                <a:moveTo>
                  <a:pt x="0" y="7472"/>
                </a:moveTo>
                <a:cubicBezTo>
                  <a:pt x="0" y="6079"/>
                  <a:pt x="1085" y="4368"/>
                  <a:pt x="2412" y="3670"/>
                </a:cubicBezTo>
                <a:lnTo>
                  <a:pt x="8389" y="523"/>
                </a:lnTo>
                <a:cubicBezTo>
                  <a:pt x="9715" y="-175"/>
                  <a:pt x="11885" y="-175"/>
                  <a:pt x="13211" y="523"/>
                </a:cubicBezTo>
                <a:lnTo>
                  <a:pt x="19188" y="3670"/>
                </a:lnTo>
                <a:cubicBezTo>
                  <a:pt x="20515" y="4368"/>
                  <a:pt x="21600" y="6079"/>
                  <a:pt x="21600" y="7472"/>
                </a:cubicBezTo>
                <a:lnTo>
                  <a:pt x="21600" y="13778"/>
                </a:lnTo>
                <a:cubicBezTo>
                  <a:pt x="21600" y="15171"/>
                  <a:pt x="20515" y="16882"/>
                  <a:pt x="19188" y="17580"/>
                </a:cubicBezTo>
                <a:lnTo>
                  <a:pt x="13211" y="20727"/>
                </a:lnTo>
                <a:cubicBezTo>
                  <a:pt x="11885" y="21425"/>
                  <a:pt x="9715" y="21425"/>
                  <a:pt x="8389" y="20727"/>
                </a:cubicBezTo>
                <a:lnTo>
                  <a:pt x="2412" y="17580"/>
                </a:lnTo>
                <a:cubicBezTo>
                  <a:pt x="1085" y="16882"/>
                  <a:pt x="0" y="15171"/>
                  <a:pt x="0" y="13778"/>
                </a:cubicBezTo>
                <a:lnTo>
                  <a:pt x="0" y="7472"/>
                </a:lnTo>
                <a:close/>
                <a:moveTo>
                  <a:pt x="0" y="7472"/>
                </a:moveTo>
              </a:path>
            </a:pathLst>
          </a:custGeom>
          <a:solidFill>
            <a:srgbClr val="F8733F"/>
          </a:solidFill>
          <a:ln w="76200">
            <a:solidFill>
              <a:srgbClr val="FF967B"/>
            </a:solidFill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8647111-E724-4500-B4BA-4EDB8E259C2E}"/>
              </a:ext>
            </a:extLst>
          </p:cNvPr>
          <p:cNvSpPr txBox="1"/>
          <p:nvPr/>
        </p:nvSpPr>
        <p:spPr>
          <a:xfrm>
            <a:off x="6295304" y="3647650"/>
            <a:ext cx="2213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b="1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Lato" panose="020F0502020204030203" pitchFamily="34" charset="0"/>
              </a:rPr>
              <a:t>システム構成</a:t>
            </a:r>
            <a:endParaRPr lang="en-US" b="1" spc="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Lato" panose="020F0502020204030203" pitchFamily="34" charset="0"/>
            </a:endParaRPr>
          </a:p>
        </p:txBody>
      </p:sp>
      <p:sp>
        <p:nvSpPr>
          <p:cNvPr id="30" name="AutoShape 2">
            <a:extLst>
              <a:ext uri="{FF2B5EF4-FFF2-40B4-BE49-F238E27FC236}">
                <a16:creationId xmlns:a16="http://schemas.microsoft.com/office/drawing/2014/main" id="{BF99B95E-6FAD-4685-8E97-2624B01F477D}"/>
              </a:ext>
            </a:extLst>
          </p:cNvPr>
          <p:cNvSpPr>
            <a:spLocks/>
          </p:cNvSpPr>
          <p:nvPr/>
        </p:nvSpPr>
        <p:spPr bwMode="auto">
          <a:xfrm>
            <a:off x="9646837" y="2960093"/>
            <a:ext cx="354933" cy="384129"/>
          </a:xfrm>
          <a:custGeom>
            <a:avLst/>
            <a:gdLst/>
            <a:ahLst/>
            <a:cxnLst/>
            <a:rect l="0" t="0" r="r" b="b"/>
            <a:pathLst>
              <a:path w="21600" h="21251">
                <a:moveTo>
                  <a:pt x="0" y="7472"/>
                </a:moveTo>
                <a:cubicBezTo>
                  <a:pt x="0" y="6079"/>
                  <a:pt x="1085" y="4368"/>
                  <a:pt x="2412" y="3670"/>
                </a:cubicBezTo>
                <a:lnTo>
                  <a:pt x="8389" y="523"/>
                </a:lnTo>
                <a:cubicBezTo>
                  <a:pt x="9715" y="-175"/>
                  <a:pt x="11885" y="-175"/>
                  <a:pt x="13211" y="523"/>
                </a:cubicBezTo>
                <a:lnTo>
                  <a:pt x="19188" y="3670"/>
                </a:lnTo>
                <a:cubicBezTo>
                  <a:pt x="20515" y="4368"/>
                  <a:pt x="21600" y="6079"/>
                  <a:pt x="21600" y="7472"/>
                </a:cubicBezTo>
                <a:lnTo>
                  <a:pt x="21600" y="13778"/>
                </a:lnTo>
                <a:cubicBezTo>
                  <a:pt x="21600" y="15171"/>
                  <a:pt x="20515" y="16882"/>
                  <a:pt x="19188" y="17580"/>
                </a:cubicBezTo>
                <a:lnTo>
                  <a:pt x="13211" y="20727"/>
                </a:lnTo>
                <a:cubicBezTo>
                  <a:pt x="11885" y="21425"/>
                  <a:pt x="9715" y="21425"/>
                  <a:pt x="8389" y="20727"/>
                </a:cubicBezTo>
                <a:lnTo>
                  <a:pt x="2412" y="17580"/>
                </a:lnTo>
                <a:cubicBezTo>
                  <a:pt x="1085" y="16882"/>
                  <a:pt x="0" y="15171"/>
                  <a:pt x="0" y="13778"/>
                </a:cubicBezTo>
                <a:lnTo>
                  <a:pt x="0" y="7472"/>
                </a:lnTo>
                <a:close/>
                <a:moveTo>
                  <a:pt x="0" y="7472"/>
                </a:moveTo>
              </a:path>
            </a:pathLst>
          </a:custGeom>
          <a:solidFill>
            <a:srgbClr val="F8733F"/>
          </a:solidFill>
          <a:ln w="76200">
            <a:solidFill>
              <a:srgbClr val="FF967B"/>
            </a:solidFill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3792B22-6951-4FEC-ABB5-5E32D955C9DD}"/>
              </a:ext>
            </a:extLst>
          </p:cNvPr>
          <p:cNvSpPr txBox="1"/>
          <p:nvPr/>
        </p:nvSpPr>
        <p:spPr>
          <a:xfrm>
            <a:off x="8761507" y="3657600"/>
            <a:ext cx="2213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b="1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Lato" panose="020F0502020204030203" pitchFamily="34" charset="0"/>
              </a:rPr>
              <a:t>その他</a:t>
            </a:r>
            <a:endParaRPr lang="en-US" b="1" spc="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92737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그림 26">
            <a:extLst>
              <a:ext uri="{FF2B5EF4-FFF2-40B4-BE49-F238E27FC236}">
                <a16:creationId xmlns:a16="http://schemas.microsoft.com/office/drawing/2014/main" id="{B4C4F70F-DF9E-4594-8174-D300D3DAC5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1923" y="572057"/>
            <a:ext cx="4593754" cy="228241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F6CC006-28F3-479D-946F-BA97A6931E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711387"/>
            <a:ext cx="3452455" cy="4125277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2581EC2E-0D9D-4561-923F-8CCC941992C1}"/>
              </a:ext>
            </a:extLst>
          </p:cNvPr>
          <p:cNvSpPr txBox="1"/>
          <p:nvPr/>
        </p:nvSpPr>
        <p:spPr>
          <a:xfrm>
            <a:off x="10531736" y="79524"/>
            <a:ext cx="18008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200" b="1" spc="600" dirty="0">
                <a:latin typeface="+mn-ea"/>
                <a:cs typeface="Lato" panose="020F0502020204030203" pitchFamily="34" charset="0"/>
              </a:rPr>
              <a:t>システム構成</a:t>
            </a:r>
            <a:endParaRPr lang="en-US" sz="1200" b="1" spc="600" dirty="0">
              <a:latin typeface="+mn-ea"/>
              <a:cs typeface="Lato" panose="020F050202020403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BC08ED-F164-41BD-A6B8-CD8A13444D1B}"/>
              </a:ext>
            </a:extLst>
          </p:cNvPr>
          <p:cNvSpPr txBox="1"/>
          <p:nvPr/>
        </p:nvSpPr>
        <p:spPr>
          <a:xfrm>
            <a:off x="1063270" y="247330"/>
            <a:ext cx="152932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2000" b="1" dirty="0"/>
              <a:t>マイレシピ</a:t>
            </a:r>
            <a:endParaRPr lang="ko-KR" altLang="en-US" sz="20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C0F910-169D-4650-B938-52029B4C9D01}"/>
              </a:ext>
            </a:extLst>
          </p:cNvPr>
          <p:cNvSpPr txBox="1"/>
          <p:nvPr/>
        </p:nvSpPr>
        <p:spPr>
          <a:xfrm>
            <a:off x="230120" y="154998"/>
            <a:ext cx="101181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3200" b="1" dirty="0">
                <a:solidFill>
                  <a:srgbClr val="F8733F"/>
                </a:solidFill>
              </a:rPr>
              <a:t>#</a:t>
            </a:r>
            <a:r>
              <a:rPr lang="en-US" altLang="ja-JP" sz="3200" b="1" dirty="0">
                <a:solidFill>
                  <a:srgbClr val="F8733F"/>
                </a:solidFill>
                <a:latin typeface="+mn-ea"/>
              </a:rPr>
              <a:t>02</a:t>
            </a:r>
            <a:endParaRPr lang="ko-KR" altLang="en-US" sz="3200" b="1" dirty="0">
              <a:solidFill>
                <a:srgbClr val="F8733F"/>
              </a:solidFill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17C4192-6A4D-4375-8207-D685A68150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8588" y="5120641"/>
            <a:ext cx="6456338" cy="146651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67288AA-8680-4916-9B20-255DDFA86F7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827" y="4928997"/>
            <a:ext cx="3703770" cy="1851885"/>
          </a:xfrm>
          <a:prstGeom prst="rect">
            <a:avLst/>
          </a:prstGeom>
        </p:spPr>
      </p:pic>
      <p:cxnSp>
        <p:nvCxnSpPr>
          <p:cNvPr id="23" name="화살표 1062">
            <a:extLst>
              <a:ext uri="{FF2B5EF4-FFF2-40B4-BE49-F238E27FC236}">
                <a16:creationId xmlns:a16="http://schemas.microsoft.com/office/drawing/2014/main" id="{25C205A5-30E1-4D99-8481-CE787DEDD102}"/>
              </a:ext>
            </a:extLst>
          </p:cNvPr>
          <p:cNvCxnSpPr>
            <a:cxnSpLocks/>
          </p:cNvCxnSpPr>
          <p:nvPr/>
        </p:nvCxnSpPr>
        <p:spPr>
          <a:xfrm flipV="1">
            <a:off x="2985571" y="3593054"/>
            <a:ext cx="4234102" cy="163700"/>
          </a:xfrm>
          <a:prstGeom prst="curvedConnector3">
            <a:avLst>
              <a:gd name="adj1" fmla="val 50000"/>
            </a:avLst>
          </a:prstGeom>
          <a:ln>
            <a:solidFill>
              <a:schemeClr val="accent2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화살표 1062">
            <a:extLst>
              <a:ext uri="{FF2B5EF4-FFF2-40B4-BE49-F238E27FC236}">
                <a16:creationId xmlns:a16="http://schemas.microsoft.com/office/drawing/2014/main" id="{711BFDC3-F9DC-40FD-8770-D717E9723166}"/>
              </a:ext>
            </a:extLst>
          </p:cNvPr>
          <p:cNvCxnSpPr>
            <a:cxnSpLocks/>
          </p:cNvCxnSpPr>
          <p:nvPr/>
        </p:nvCxnSpPr>
        <p:spPr>
          <a:xfrm rot="10800000" flipV="1">
            <a:off x="6438027" y="4850986"/>
            <a:ext cx="2188733" cy="404059"/>
          </a:xfrm>
          <a:prstGeom prst="curvedConnector3">
            <a:avLst>
              <a:gd name="adj1" fmla="val 50000"/>
            </a:avLst>
          </a:prstGeom>
          <a:ln>
            <a:solidFill>
              <a:schemeClr val="accent2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화살표 1062">
            <a:extLst>
              <a:ext uri="{FF2B5EF4-FFF2-40B4-BE49-F238E27FC236}">
                <a16:creationId xmlns:a16="http://schemas.microsoft.com/office/drawing/2014/main" id="{6A8C2D96-381C-4522-AAB5-FF793417BCB1}"/>
              </a:ext>
            </a:extLst>
          </p:cNvPr>
          <p:cNvCxnSpPr>
            <a:cxnSpLocks/>
          </p:cNvCxnSpPr>
          <p:nvPr/>
        </p:nvCxnSpPr>
        <p:spPr>
          <a:xfrm flipV="1">
            <a:off x="2304472" y="777594"/>
            <a:ext cx="3347181" cy="2076876"/>
          </a:xfrm>
          <a:prstGeom prst="curvedConnector3">
            <a:avLst>
              <a:gd name="adj1" fmla="val 50000"/>
            </a:avLst>
          </a:prstGeom>
          <a:ln>
            <a:solidFill>
              <a:schemeClr val="accent2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A4149ED-E49B-43D7-82F4-F2B91038BB82}"/>
              </a:ext>
            </a:extLst>
          </p:cNvPr>
          <p:cNvSpPr/>
          <p:nvPr/>
        </p:nvSpPr>
        <p:spPr>
          <a:xfrm>
            <a:off x="3913711" y="515221"/>
            <a:ext cx="3776061" cy="2282413"/>
          </a:xfrm>
          <a:prstGeom prst="rect">
            <a:avLst/>
          </a:prstGeom>
          <a:noFill/>
          <a:ln>
            <a:solidFill>
              <a:srgbClr val="F873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68D7F51C-F82F-4C6F-92C2-016DAFF4B94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19673" y="693696"/>
            <a:ext cx="3309053" cy="4419784"/>
          </a:xfrm>
          <a:prstGeom prst="rect">
            <a:avLst/>
          </a:prstGeom>
        </p:spPr>
      </p:pic>
      <p:sp>
        <p:nvSpPr>
          <p:cNvPr id="39" name="직사각형 38">
            <a:extLst>
              <a:ext uri="{FF2B5EF4-FFF2-40B4-BE49-F238E27FC236}">
                <a16:creationId xmlns:a16="http://schemas.microsoft.com/office/drawing/2014/main" id="{72107223-E116-4106-A2F1-84CD2B154124}"/>
              </a:ext>
            </a:extLst>
          </p:cNvPr>
          <p:cNvSpPr/>
          <p:nvPr/>
        </p:nvSpPr>
        <p:spPr>
          <a:xfrm>
            <a:off x="7258415" y="686534"/>
            <a:ext cx="2987272" cy="4434107"/>
          </a:xfrm>
          <a:prstGeom prst="rect">
            <a:avLst/>
          </a:prstGeom>
          <a:noFill/>
          <a:ln>
            <a:solidFill>
              <a:srgbClr val="F873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61938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AutoShape 2">
            <a:extLst>
              <a:ext uri="{FF2B5EF4-FFF2-40B4-BE49-F238E27FC236}">
                <a16:creationId xmlns:a16="http://schemas.microsoft.com/office/drawing/2014/main" id="{FD0DC2A1-4ED5-41FA-9DBD-262C91013520}"/>
              </a:ext>
            </a:extLst>
          </p:cNvPr>
          <p:cNvSpPr>
            <a:spLocks/>
          </p:cNvSpPr>
          <p:nvPr/>
        </p:nvSpPr>
        <p:spPr bwMode="auto">
          <a:xfrm>
            <a:off x="3958979" y="3855094"/>
            <a:ext cx="207140" cy="224179"/>
          </a:xfrm>
          <a:custGeom>
            <a:avLst/>
            <a:gdLst/>
            <a:ahLst/>
            <a:cxnLst/>
            <a:rect l="0" t="0" r="r" b="b"/>
            <a:pathLst>
              <a:path w="21600" h="21251">
                <a:moveTo>
                  <a:pt x="0" y="7472"/>
                </a:moveTo>
                <a:cubicBezTo>
                  <a:pt x="0" y="6079"/>
                  <a:pt x="1085" y="4368"/>
                  <a:pt x="2412" y="3670"/>
                </a:cubicBezTo>
                <a:lnTo>
                  <a:pt x="8389" y="523"/>
                </a:lnTo>
                <a:cubicBezTo>
                  <a:pt x="9715" y="-175"/>
                  <a:pt x="11885" y="-175"/>
                  <a:pt x="13211" y="523"/>
                </a:cubicBezTo>
                <a:lnTo>
                  <a:pt x="19188" y="3670"/>
                </a:lnTo>
                <a:cubicBezTo>
                  <a:pt x="20515" y="4368"/>
                  <a:pt x="21600" y="6079"/>
                  <a:pt x="21600" y="7472"/>
                </a:cubicBezTo>
                <a:lnTo>
                  <a:pt x="21600" y="13778"/>
                </a:lnTo>
                <a:cubicBezTo>
                  <a:pt x="21600" y="15171"/>
                  <a:pt x="20515" y="16882"/>
                  <a:pt x="19188" y="17580"/>
                </a:cubicBezTo>
                <a:lnTo>
                  <a:pt x="13211" y="20727"/>
                </a:lnTo>
                <a:cubicBezTo>
                  <a:pt x="11885" y="21425"/>
                  <a:pt x="9715" y="21425"/>
                  <a:pt x="8389" y="20727"/>
                </a:cubicBezTo>
                <a:lnTo>
                  <a:pt x="2412" y="17580"/>
                </a:lnTo>
                <a:cubicBezTo>
                  <a:pt x="1085" y="16882"/>
                  <a:pt x="0" y="15171"/>
                  <a:pt x="0" y="13778"/>
                </a:cubicBezTo>
                <a:lnTo>
                  <a:pt x="0" y="7472"/>
                </a:lnTo>
                <a:close/>
                <a:moveTo>
                  <a:pt x="0" y="7472"/>
                </a:moveTo>
              </a:path>
            </a:pathLst>
          </a:custGeom>
          <a:solidFill>
            <a:srgbClr val="F8733F"/>
          </a:solidFill>
          <a:ln w="38100">
            <a:solidFill>
              <a:srgbClr val="FF967B"/>
            </a:solidFill>
          </a:ln>
        </p:spPr>
        <p:txBody>
          <a:bodyPr lIns="0" tIns="0" rIns="0" bIns="0"/>
          <a:lstStyle/>
          <a:p>
            <a:endParaRPr lang="en-US" dirty="0"/>
          </a:p>
        </p:txBody>
      </p:sp>
      <p:cxnSp>
        <p:nvCxnSpPr>
          <p:cNvPr id="33" name="Straight Connector 5">
            <a:extLst>
              <a:ext uri="{FF2B5EF4-FFF2-40B4-BE49-F238E27FC236}">
                <a16:creationId xmlns:a16="http://schemas.microsoft.com/office/drawing/2014/main" id="{B06C5CC0-530A-4A72-8950-4FAC1A92E75F}"/>
              </a:ext>
            </a:extLst>
          </p:cNvPr>
          <p:cNvCxnSpPr>
            <a:cxnSpLocks/>
          </p:cNvCxnSpPr>
          <p:nvPr/>
        </p:nvCxnSpPr>
        <p:spPr>
          <a:xfrm>
            <a:off x="546473" y="3121872"/>
            <a:ext cx="10616827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AutoShape 2">
            <a:extLst>
              <a:ext uri="{FF2B5EF4-FFF2-40B4-BE49-F238E27FC236}">
                <a16:creationId xmlns:a16="http://schemas.microsoft.com/office/drawing/2014/main" id="{2AAF7F20-32EE-420D-99C0-4003C84A1294}"/>
              </a:ext>
            </a:extLst>
          </p:cNvPr>
          <p:cNvSpPr>
            <a:spLocks/>
          </p:cNvSpPr>
          <p:nvPr/>
        </p:nvSpPr>
        <p:spPr bwMode="auto">
          <a:xfrm>
            <a:off x="1439586" y="2032328"/>
            <a:ext cx="1951638" cy="2179088"/>
          </a:xfrm>
          <a:custGeom>
            <a:avLst/>
            <a:gdLst/>
            <a:ahLst/>
            <a:cxnLst/>
            <a:rect l="0" t="0" r="r" b="b"/>
            <a:pathLst>
              <a:path w="21600" h="21251">
                <a:moveTo>
                  <a:pt x="0" y="7472"/>
                </a:moveTo>
                <a:cubicBezTo>
                  <a:pt x="0" y="6079"/>
                  <a:pt x="1085" y="4368"/>
                  <a:pt x="2412" y="3670"/>
                </a:cubicBezTo>
                <a:lnTo>
                  <a:pt x="8389" y="523"/>
                </a:lnTo>
                <a:cubicBezTo>
                  <a:pt x="9715" y="-175"/>
                  <a:pt x="11885" y="-175"/>
                  <a:pt x="13211" y="523"/>
                </a:cubicBezTo>
                <a:lnTo>
                  <a:pt x="19188" y="3670"/>
                </a:lnTo>
                <a:cubicBezTo>
                  <a:pt x="20515" y="4368"/>
                  <a:pt x="21600" y="6079"/>
                  <a:pt x="21600" y="7472"/>
                </a:cubicBezTo>
                <a:lnTo>
                  <a:pt x="21600" y="13778"/>
                </a:lnTo>
                <a:cubicBezTo>
                  <a:pt x="21600" y="15171"/>
                  <a:pt x="20515" y="16882"/>
                  <a:pt x="19188" y="17580"/>
                </a:cubicBezTo>
                <a:lnTo>
                  <a:pt x="13211" y="20727"/>
                </a:lnTo>
                <a:cubicBezTo>
                  <a:pt x="11885" y="21425"/>
                  <a:pt x="9715" y="21425"/>
                  <a:pt x="8389" y="20727"/>
                </a:cubicBezTo>
                <a:lnTo>
                  <a:pt x="2412" y="17580"/>
                </a:lnTo>
                <a:cubicBezTo>
                  <a:pt x="1085" y="16882"/>
                  <a:pt x="0" y="15171"/>
                  <a:pt x="0" y="13778"/>
                </a:cubicBezTo>
                <a:lnTo>
                  <a:pt x="0" y="7472"/>
                </a:lnTo>
                <a:close/>
                <a:moveTo>
                  <a:pt x="0" y="7472"/>
                </a:moveTo>
              </a:path>
            </a:pathLst>
          </a:custGeom>
          <a:solidFill>
            <a:srgbClr val="F8733F"/>
          </a:solidFill>
          <a:ln w="152400">
            <a:solidFill>
              <a:srgbClr val="FF967B"/>
            </a:solidFill>
          </a:ln>
        </p:spPr>
        <p:txBody>
          <a:bodyPr lIns="0" tIns="0" rIns="0" bIns="0"/>
          <a:lstStyle/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A15D08A-ACD1-4246-A0A0-6A08B0B50C50}"/>
              </a:ext>
            </a:extLst>
          </p:cNvPr>
          <p:cNvSpPr txBox="1"/>
          <p:nvPr/>
        </p:nvSpPr>
        <p:spPr>
          <a:xfrm>
            <a:off x="1308494" y="2891039"/>
            <a:ext cx="22138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b="1" spc="600" dirty="0">
                <a:solidFill>
                  <a:schemeClr val="bg1"/>
                </a:solidFill>
                <a:latin typeface="+mn-ea"/>
                <a:cs typeface="Lato" panose="020F0502020204030203" pitchFamily="34" charset="0"/>
              </a:rPr>
              <a:t>その他</a:t>
            </a:r>
            <a:endParaRPr lang="en-US" sz="2400" b="1" spc="600" dirty="0">
              <a:solidFill>
                <a:schemeClr val="bg1"/>
              </a:solidFill>
              <a:latin typeface="+mn-ea"/>
              <a:cs typeface="Lato" panose="020F0502020204030203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C1C0E2A-A8F2-4A2B-8DD8-5DE9D1326F5B}"/>
              </a:ext>
            </a:extLst>
          </p:cNvPr>
          <p:cNvSpPr txBox="1"/>
          <p:nvPr/>
        </p:nvSpPr>
        <p:spPr>
          <a:xfrm>
            <a:off x="4208223" y="3782517"/>
            <a:ext cx="3775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b="1" dirty="0"/>
              <a:t>考察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41093699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>
            <a:extLst>
              <a:ext uri="{FF2B5EF4-FFF2-40B4-BE49-F238E27FC236}">
                <a16:creationId xmlns:a16="http://schemas.microsoft.com/office/drawing/2014/main" id="{2581EC2E-0D9D-4561-923F-8CCC941992C1}"/>
              </a:ext>
            </a:extLst>
          </p:cNvPr>
          <p:cNvSpPr txBox="1"/>
          <p:nvPr/>
        </p:nvSpPr>
        <p:spPr>
          <a:xfrm>
            <a:off x="10531736" y="79524"/>
            <a:ext cx="18008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200" b="1" spc="600" dirty="0">
                <a:latin typeface="+mn-ea"/>
                <a:cs typeface="Lato" panose="020F0502020204030203" pitchFamily="34" charset="0"/>
              </a:rPr>
              <a:t>その他</a:t>
            </a:r>
            <a:endParaRPr lang="en-US" altLang="ko-KR" sz="1200" b="1" spc="600" dirty="0">
              <a:latin typeface="+mn-ea"/>
              <a:cs typeface="Lato" panose="020F0502020204030203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CEC5C31-53E7-4D0B-A1C0-E071ECB838D7}"/>
              </a:ext>
            </a:extLst>
          </p:cNvPr>
          <p:cNvSpPr txBox="1"/>
          <p:nvPr/>
        </p:nvSpPr>
        <p:spPr>
          <a:xfrm>
            <a:off x="230121" y="739773"/>
            <a:ext cx="101181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2800" b="1" dirty="0"/>
              <a:t>考察</a:t>
            </a:r>
            <a:endParaRPr lang="ko-KR" altLang="en-US" sz="28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384D151-943C-47C8-9BF0-75B019C7444D}"/>
              </a:ext>
            </a:extLst>
          </p:cNvPr>
          <p:cNvSpPr txBox="1"/>
          <p:nvPr/>
        </p:nvSpPr>
        <p:spPr>
          <a:xfrm>
            <a:off x="230120" y="154998"/>
            <a:ext cx="101181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3200" b="1" dirty="0">
                <a:solidFill>
                  <a:srgbClr val="F8733F"/>
                </a:solidFill>
              </a:rPr>
              <a:t>#</a:t>
            </a:r>
            <a:r>
              <a:rPr lang="en-US" altLang="ja-JP" sz="3200" b="1" dirty="0">
                <a:solidFill>
                  <a:srgbClr val="F8733F"/>
                </a:solidFill>
                <a:latin typeface="+mn-ea"/>
              </a:rPr>
              <a:t>01</a:t>
            </a:r>
            <a:endParaRPr lang="ko-KR" altLang="en-US" sz="3200" b="1" dirty="0">
              <a:solidFill>
                <a:srgbClr val="F8733F"/>
              </a:solidFill>
              <a:latin typeface="+mn-ea"/>
            </a:endParaRPr>
          </a:p>
        </p:txBody>
      </p:sp>
      <p:sp>
        <p:nvSpPr>
          <p:cNvPr id="19" name="Freeform 31">
            <a:extLst>
              <a:ext uri="{FF2B5EF4-FFF2-40B4-BE49-F238E27FC236}">
                <a16:creationId xmlns:a16="http://schemas.microsoft.com/office/drawing/2014/main" id="{C758F4CC-DF75-4737-9CA1-3A55874A34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2711" y="1871998"/>
            <a:ext cx="290386" cy="299030"/>
          </a:xfrm>
          <a:custGeom>
            <a:avLst/>
            <a:gdLst>
              <a:gd name="T0" fmla="*/ 142375 w 619"/>
              <a:gd name="T1" fmla="*/ 105984 h 634"/>
              <a:gd name="T2" fmla="*/ 142375 w 619"/>
              <a:gd name="T3" fmla="*/ 105984 h 634"/>
              <a:gd name="T4" fmla="*/ 89657 w 619"/>
              <a:gd name="T5" fmla="*/ 52992 h 634"/>
              <a:gd name="T6" fmla="*/ 79257 w 619"/>
              <a:gd name="T7" fmla="*/ 52992 h 634"/>
              <a:gd name="T8" fmla="*/ 79257 w 619"/>
              <a:gd name="T9" fmla="*/ 63446 h 634"/>
              <a:gd name="T10" fmla="*/ 126596 w 619"/>
              <a:gd name="T11" fmla="*/ 111392 h 634"/>
              <a:gd name="T12" fmla="*/ 79257 w 619"/>
              <a:gd name="T13" fmla="*/ 164384 h 634"/>
              <a:gd name="T14" fmla="*/ 79257 w 619"/>
              <a:gd name="T15" fmla="*/ 174838 h 634"/>
              <a:gd name="T16" fmla="*/ 89657 w 619"/>
              <a:gd name="T17" fmla="*/ 174838 h 634"/>
              <a:gd name="T18" fmla="*/ 142375 w 619"/>
              <a:gd name="T19" fmla="*/ 121846 h 634"/>
              <a:gd name="T20" fmla="*/ 142375 w 619"/>
              <a:gd name="T21" fmla="*/ 111392 h 634"/>
              <a:gd name="T22" fmla="*/ 142375 w 619"/>
              <a:gd name="T23" fmla="*/ 105984 h 634"/>
              <a:gd name="T24" fmla="*/ 110816 w 619"/>
              <a:gd name="T25" fmla="*/ 0 h 634"/>
              <a:gd name="T26" fmla="*/ 110816 w 619"/>
              <a:gd name="T27" fmla="*/ 0 h 634"/>
              <a:gd name="T28" fmla="*/ 0 w 619"/>
              <a:gd name="T29" fmla="*/ 111392 h 634"/>
              <a:gd name="T30" fmla="*/ 110816 w 619"/>
              <a:gd name="T31" fmla="*/ 228191 h 634"/>
              <a:gd name="T32" fmla="*/ 221632 w 619"/>
              <a:gd name="T33" fmla="*/ 111392 h 634"/>
              <a:gd name="T34" fmla="*/ 110816 w 619"/>
              <a:gd name="T35" fmla="*/ 0 h 634"/>
              <a:gd name="T36" fmla="*/ 110816 w 619"/>
              <a:gd name="T37" fmla="*/ 212329 h 634"/>
              <a:gd name="T38" fmla="*/ 110816 w 619"/>
              <a:gd name="T39" fmla="*/ 212329 h 634"/>
              <a:gd name="T40" fmla="*/ 10400 w 619"/>
              <a:gd name="T41" fmla="*/ 111392 h 634"/>
              <a:gd name="T42" fmla="*/ 110816 w 619"/>
              <a:gd name="T43" fmla="*/ 15862 h 634"/>
              <a:gd name="T44" fmla="*/ 211232 w 619"/>
              <a:gd name="T45" fmla="*/ 111392 h 634"/>
              <a:gd name="T46" fmla="*/ 110816 w 619"/>
              <a:gd name="T47" fmla="*/ 212329 h 634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</a:gdLst>
            <a:ahLst/>
            <a:cxnLst>
              <a:cxn ang="T48">
                <a:pos x="T0" y="T1"/>
              </a:cxn>
              <a:cxn ang="T49">
                <a:pos x="T2" y="T3"/>
              </a:cxn>
              <a:cxn ang="T50">
                <a:pos x="T4" y="T5"/>
              </a:cxn>
              <a:cxn ang="T51">
                <a:pos x="T6" y="T7"/>
              </a:cxn>
              <a:cxn ang="T52">
                <a:pos x="T8" y="T9"/>
              </a:cxn>
              <a:cxn ang="T53">
                <a:pos x="T10" y="T11"/>
              </a:cxn>
              <a:cxn ang="T54">
                <a:pos x="T12" y="T13"/>
              </a:cxn>
              <a:cxn ang="T55">
                <a:pos x="T14" y="T15"/>
              </a:cxn>
              <a:cxn ang="T56">
                <a:pos x="T16" y="T17"/>
              </a:cxn>
              <a:cxn ang="T57">
                <a:pos x="T18" y="T19"/>
              </a:cxn>
              <a:cxn ang="T58">
                <a:pos x="T20" y="T21"/>
              </a:cxn>
              <a:cxn ang="T59">
                <a:pos x="T22" y="T23"/>
              </a:cxn>
              <a:cxn ang="T60">
                <a:pos x="T24" y="T25"/>
              </a:cxn>
              <a:cxn ang="T61">
                <a:pos x="T26" y="T27"/>
              </a:cxn>
              <a:cxn ang="T62">
                <a:pos x="T28" y="T29"/>
              </a:cxn>
              <a:cxn ang="T63">
                <a:pos x="T30" y="T31"/>
              </a:cxn>
              <a:cxn ang="T64">
                <a:pos x="T32" y="T33"/>
              </a:cxn>
              <a:cxn ang="T65">
                <a:pos x="T34" y="T35"/>
              </a:cxn>
              <a:cxn ang="T66">
                <a:pos x="T36" y="T37"/>
              </a:cxn>
              <a:cxn ang="T67">
                <a:pos x="T38" y="T39"/>
              </a:cxn>
              <a:cxn ang="T68">
                <a:pos x="T40" y="T41"/>
              </a:cxn>
              <a:cxn ang="T69">
                <a:pos x="T42" y="T43"/>
              </a:cxn>
              <a:cxn ang="T70">
                <a:pos x="T44" y="T45"/>
              </a:cxn>
              <a:cxn ang="T71">
                <a:pos x="T46" y="T47"/>
              </a:cxn>
            </a:cxnLst>
            <a:rect l="0" t="0" r="r" b="b"/>
            <a:pathLst>
              <a:path w="619" h="634">
                <a:moveTo>
                  <a:pt x="397" y="294"/>
                </a:moveTo>
                <a:lnTo>
                  <a:pt x="397" y="294"/>
                </a:lnTo>
                <a:cubicBezTo>
                  <a:pt x="250" y="147"/>
                  <a:pt x="250" y="147"/>
                  <a:pt x="250" y="147"/>
                </a:cubicBezTo>
                <a:cubicBezTo>
                  <a:pt x="235" y="132"/>
                  <a:pt x="221" y="132"/>
                  <a:pt x="221" y="147"/>
                </a:cubicBezTo>
                <a:cubicBezTo>
                  <a:pt x="206" y="147"/>
                  <a:pt x="206" y="162"/>
                  <a:pt x="221" y="176"/>
                </a:cubicBezTo>
                <a:cubicBezTo>
                  <a:pt x="353" y="309"/>
                  <a:pt x="353" y="309"/>
                  <a:pt x="353" y="309"/>
                </a:cubicBezTo>
                <a:cubicBezTo>
                  <a:pt x="221" y="456"/>
                  <a:pt x="221" y="456"/>
                  <a:pt x="221" y="456"/>
                </a:cubicBezTo>
                <a:cubicBezTo>
                  <a:pt x="206" y="456"/>
                  <a:pt x="206" y="471"/>
                  <a:pt x="221" y="485"/>
                </a:cubicBezTo>
                <a:cubicBezTo>
                  <a:pt x="221" y="485"/>
                  <a:pt x="235" y="485"/>
                  <a:pt x="250" y="485"/>
                </a:cubicBezTo>
                <a:cubicBezTo>
                  <a:pt x="397" y="338"/>
                  <a:pt x="397" y="338"/>
                  <a:pt x="397" y="338"/>
                </a:cubicBezTo>
                <a:cubicBezTo>
                  <a:pt x="397" y="324"/>
                  <a:pt x="397" y="324"/>
                  <a:pt x="397" y="309"/>
                </a:cubicBezTo>
                <a:lnTo>
                  <a:pt x="397" y="294"/>
                </a:lnTo>
                <a:close/>
                <a:moveTo>
                  <a:pt x="309" y="0"/>
                </a:moveTo>
                <a:lnTo>
                  <a:pt x="309" y="0"/>
                </a:lnTo>
                <a:cubicBezTo>
                  <a:pt x="132" y="0"/>
                  <a:pt x="0" y="147"/>
                  <a:pt x="0" y="309"/>
                </a:cubicBezTo>
                <a:cubicBezTo>
                  <a:pt x="0" y="485"/>
                  <a:pt x="132" y="633"/>
                  <a:pt x="309" y="633"/>
                </a:cubicBezTo>
                <a:cubicBezTo>
                  <a:pt x="486" y="633"/>
                  <a:pt x="618" y="485"/>
                  <a:pt x="618" y="309"/>
                </a:cubicBezTo>
                <a:cubicBezTo>
                  <a:pt x="618" y="147"/>
                  <a:pt x="486" y="0"/>
                  <a:pt x="309" y="0"/>
                </a:cubicBezTo>
                <a:close/>
                <a:moveTo>
                  <a:pt x="309" y="589"/>
                </a:moveTo>
                <a:lnTo>
                  <a:pt x="309" y="589"/>
                </a:lnTo>
                <a:cubicBezTo>
                  <a:pt x="162" y="589"/>
                  <a:pt x="29" y="471"/>
                  <a:pt x="29" y="309"/>
                </a:cubicBezTo>
                <a:cubicBezTo>
                  <a:pt x="29" y="162"/>
                  <a:pt x="162" y="44"/>
                  <a:pt x="309" y="44"/>
                </a:cubicBezTo>
                <a:cubicBezTo>
                  <a:pt x="456" y="44"/>
                  <a:pt x="589" y="162"/>
                  <a:pt x="589" y="309"/>
                </a:cubicBezTo>
                <a:cubicBezTo>
                  <a:pt x="589" y="471"/>
                  <a:pt x="456" y="589"/>
                  <a:pt x="309" y="589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27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2596037-B7D7-4E8A-95AB-2931F772034E}"/>
              </a:ext>
            </a:extLst>
          </p:cNvPr>
          <p:cNvSpPr txBox="1"/>
          <p:nvPr/>
        </p:nvSpPr>
        <p:spPr>
          <a:xfrm>
            <a:off x="843097" y="1835972"/>
            <a:ext cx="35547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2000" b="1" dirty="0"/>
              <a:t>データの処理過程を理解する</a:t>
            </a:r>
            <a:endParaRPr lang="ko-KR" altLang="en-US" sz="2000" b="1" dirty="0"/>
          </a:p>
        </p:txBody>
      </p:sp>
      <p:sp>
        <p:nvSpPr>
          <p:cNvPr id="32" name="Freeform 31">
            <a:extLst>
              <a:ext uri="{FF2B5EF4-FFF2-40B4-BE49-F238E27FC236}">
                <a16:creationId xmlns:a16="http://schemas.microsoft.com/office/drawing/2014/main" id="{CAEB8D4A-0AE4-4024-84CD-2610DDBF4E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2711" y="5246830"/>
            <a:ext cx="290386" cy="299030"/>
          </a:xfrm>
          <a:custGeom>
            <a:avLst/>
            <a:gdLst>
              <a:gd name="T0" fmla="*/ 142375 w 619"/>
              <a:gd name="T1" fmla="*/ 105984 h 634"/>
              <a:gd name="T2" fmla="*/ 142375 w 619"/>
              <a:gd name="T3" fmla="*/ 105984 h 634"/>
              <a:gd name="T4" fmla="*/ 89657 w 619"/>
              <a:gd name="T5" fmla="*/ 52992 h 634"/>
              <a:gd name="T6" fmla="*/ 79257 w 619"/>
              <a:gd name="T7" fmla="*/ 52992 h 634"/>
              <a:gd name="T8" fmla="*/ 79257 w 619"/>
              <a:gd name="T9" fmla="*/ 63446 h 634"/>
              <a:gd name="T10" fmla="*/ 126596 w 619"/>
              <a:gd name="T11" fmla="*/ 111392 h 634"/>
              <a:gd name="T12" fmla="*/ 79257 w 619"/>
              <a:gd name="T13" fmla="*/ 164384 h 634"/>
              <a:gd name="T14" fmla="*/ 79257 w 619"/>
              <a:gd name="T15" fmla="*/ 174838 h 634"/>
              <a:gd name="T16" fmla="*/ 89657 w 619"/>
              <a:gd name="T17" fmla="*/ 174838 h 634"/>
              <a:gd name="T18" fmla="*/ 142375 w 619"/>
              <a:gd name="T19" fmla="*/ 121846 h 634"/>
              <a:gd name="T20" fmla="*/ 142375 w 619"/>
              <a:gd name="T21" fmla="*/ 111392 h 634"/>
              <a:gd name="T22" fmla="*/ 142375 w 619"/>
              <a:gd name="T23" fmla="*/ 105984 h 634"/>
              <a:gd name="T24" fmla="*/ 110816 w 619"/>
              <a:gd name="T25" fmla="*/ 0 h 634"/>
              <a:gd name="T26" fmla="*/ 110816 w 619"/>
              <a:gd name="T27" fmla="*/ 0 h 634"/>
              <a:gd name="T28" fmla="*/ 0 w 619"/>
              <a:gd name="T29" fmla="*/ 111392 h 634"/>
              <a:gd name="T30" fmla="*/ 110816 w 619"/>
              <a:gd name="T31" fmla="*/ 228191 h 634"/>
              <a:gd name="T32" fmla="*/ 221632 w 619"/>
              <a:gd name="T33" fmla="*/ 111392 h 634"/>
              <a:gd name="T34" fmla="*/ 110816 w 619"/>
              <a:gd name="T35" fmla="*/ 0 h 634"/>
              <a:gd name="T36" fmla="*/ 110816 w 619"/>
              <a:gd name="T37" fmla="*/ 212329 h 634"/>
              <a:gd name="T38" fmla="*/ 110816 w 619"/>
              <a:gd name="T39" fmla="*/ 212329 h 634"/>
              <a:gd name="T40" fmla="*/ 10400 w 619"/>
              <a:gd name="T41" fmla="*/ 111392 h 634"/>
              <a:gd name="T42" fmla="*/ 110816 w 619"/>
              <a:gd name="T43" fmla="*/ 15862 h 634"/>
              <a:gd name="T44" fmla="*/ 211232 w 619"/>
              <a:gd name="T45" fmla="*/ 111392 h 634"/>
              <a:gd name="T46" fmla="*/ 110816 w 619"/>
              <a:gd name="T47" fmla="*/ 212329 h 634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</a:gdLst>
            <a:ahLst/>
            <a:cxnLst>
              <a:cxn ang="T48">
                <a:pos x="T0" y="T1"/>
              </a:cxn>
              <a:cxn ang="T49">
                <a:pos x="T2" y="T3"/>
              </a:cxn>
              <a:cxn ang="T50">
                <a:pos x="T4" y="T5"/>
              </a:cxn>
              <a:cxn ang="T51">
                <a:pos x="T6" y="T7"/>
              </a:cxn>
              <a:cxn ang="T52">
                <a:pos x="T8" y="T9"/>
              </a:cxn>
              <a:cxn ang="T53">
                <a:pos x="T10" y="T11"/>
              </a:cxn>
              <a:cxn ang="T54">
                <a:pos x="T12" y="T13"/>
              </a:cxn>
              <a:cxn ang="T55">
                <a:pos x="T14" y="T15"/>
              </a:cxn>
              <a:cxn ang="T56">
                <a:pos x="T16" y="T17"/>
              </a:cxn>
              <a:cxn ang="T57">
                <a:pos x="T18" y="T19"/>
              </a:cxn>
              <a:cxn ang="T58">
                <a:pos x="T20" y="T21"/>
              </a:cxn>
              <a:cxn ang="T59">
                <a:pos x="T22" y="T23"/>
              </a:cxn>
              <a:cxn ang="T60">
                <a:pos x="T24" y="T25"/>
              </a:cxn>
              <a:cxn ang="T61">
                <a:pos x="T26" y="T27"/>
              </a:cxn>
              <a:cxn ang="T62">
                <a:pos x="T28" y="T29"/>
              </a:cxn>
              <a:cxn ang="T63">
                <a:pos x="T30" y="T31"/>
              </a:cxn>
              <a:cxn ang="T64">
                <a:pos x="T32" y="T33"/>
              </a:cxn>
              <a:cxn ang="T65">
                <a:pos x="T34" y="T35"/>
              </a:cxn>
              <a:cxn ang="T66">
                <a:pos x="T36" y="T37"/>
              </a:cxn>
              <a:cxn ang="T67">
                <a:pos x="T38" y="T39"/>
              </a:cxn>
              <a:cxn ang="T68">
                <a:pos x="T40" y="T41"/>
              </a:cxn>
              <a:cxn ang="T69">
                <a:pos x="T42" y="T43"/>
              </a:cxn>
              <a:cxn ang="T70">
                <a:pos x="T44" y="T45"/>
              </a:cxn>
              <a:cxn ang="T71">
                <a:pos x="T46" y="T47"/>
              </a:cxn>
            </a:cxnLst>
            <a:rect l="0" t="0" r="r" b="b"/>
            <a:pathLst>
              <a:path w="619" h="634">
                <a:moveTo>
                  <a:pt x="397" y="294"/>
                </a:moveTo>
                <a:lnTo>
                  <a:pt x="397" y="294"/>
                </a:lnTo>
                <a:cubicBezTo>
                  <a:pt x="250" y="147"/>
                  <a:pt x="250" y="147"/>
                  <a:pt x="250" y="147"/>
                </a:cubicBezTo>
                <a:cubicBezTo>
                  <a:pt x="235" y="132"/>
                  <a:pt x="221" y="132"/>
                  <a:pt x="221" y="147"/>
                </a:cubicBezTo>
                <a:cubicBezTo>
                  <a:pt x="206" y="147"/>
                  <a:pt x="206" y="162"/>
                  <a:pt x="221" y="176"/>
                </a:cubicBezTo>
                <a:cubicBezTo>
                  <a:pt x="353" y="309"/>
                  <a:pt x="353" y="309"/>
                  <a:pt x="353" y="309"/>
                </a:cubicBezTo>
                <a:cubicBezTo>
                  <a:pt x="221" y="456"/>
                  <a:pt x="221" y="456"/>
                  <a:pt x="221" y="456"/>
                </a:cubicBezTo>
                <a:cubicBezTo>
                  <a:pt x="206" y="456"/>
                  <a:pt x="206" y="471"/>
                  <a:pt x="221" y="485"/>
                </a:cubicBezTo>
                <a:cubicBezTo>
                  <a:pt x="221" y="485"/>
                  <a:pt x="235" y="485"/>
                  <a:pt x="250" y="485"/>
                </a:cubicBezTo>
                <a:cubicBezTo>
                  <a:pt x="397" y="338"/>
                  <a:pt x="397" y="338"/>
                  <a:pt x="397" y="338"/>
                </a:cubicBezTo>
                <a:cubicBezTo>
                  <a:pt x="397" y="324"/>
                  <a:pt x="397" y="324"/>
                  <a:pt x="397" y="309"/>
                </a:cubicBezTo>
                <a:lnTo>
                  <a:pt x="397" y="294"/>
                </a:lnTo>
                <a:close/>
                <a:moveTo>
                  <a:pt x="309" y="0"/>
                </a:moveTo>
                <a:lnTo>
                  <a:pt x="309" y="0"/>
                </a:lnTo>
                <a:cubicBezTo>
                  <a:pt x="132" y="0"/>
                  <a:pt x="0" y="147"/>
                  <a:pt x="0" y="309"/>
                </a:cubicBezTo>
                <a:cubicBezTo>
                  <a:pt x="0" y="485"/>
                  <a:pt x="132" y="633"/>
                  <a:pt x="309" y="633"/>
                </a:cubicBezTo>
                <a:cubicBezTo>
                  <a:pt x="486" y="633"/>
                  <a:pt x="618" y="485"/>
                  <a:pt x="618" y="309"/>
                </a:cubicBezTo>
                <a:cubicBezTo>
                  <a:pt x="618" y="147"/>
                  <a:pt x="486" y="0"/>
                  <a:pt x="309" y="0"/>
                </a:cubicBezTo>
                <a:close/>
                <a:moveTo>
                  <a:pt x="309" y="589"/>
                </a:moveTo>
                <a:lnTo>
                  <a:pt x="309" y="589"/>
                </a:lnTo>
                <a:cubicBezTo>
                  <a:pt x="162" y="589"/>
                  <a:pt x="29" y="471"/>
                  <a:pt x="29" y="309"/>
                </a:cubicBezTo>
                <a:cubicBezTo>
                  <a:pt x="29" y="162"/>
                  <a:pt x="162" y="44"/>
                  <a:pt x="309" y="44"/>
                </a:cubicBezTo>
                <a:cubicBezTo>
                  <a:pt x="456" y="44"/>
                  <a:pt x="589" y="162"/>
                  <a:pt x="589" y="309"/>
                </a:cubicBezTo>
                <a:cubicBezTo>
                  <a:pt x="589" y="471"/>
                  <a:pt x="456" y="589"/>
                  <a:pt x="309" y="589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270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7E086F9-F34A-4F82-AB95-61D68E9012E3}"/>
              </a:ext>
            </a:extLst>
          </p:cNvPr>
          <p:cNvSpPr txBox="1"/>
          <p:nvPr/>
        </p:nvSpPr>
        <p:spPr>
          <a:xfrm>
            <a:off x="843097" y="5210804"/>
            <a:ext cx="451267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2000" b="1" dirty="0"/>
              <a:t>全体的に不足しているデザインと機能</a:t>
            </a:r>
            <a:endParaRPr lang="ko-KR" altLang="en-US" sz="2000" b="1" dirty="0"/>
          </a:p>
        </p:txBody>
      </p:sp>
      <p:sp>
        <p:nvSpPr>
          <p:cNvPr id="34" name="Freeform 31">
            <a:extLst>
              <a:ext uri="{FF2B5EF4-FFF2-40B4-BE49-F238E27FC236}">
                <a16:creationId xmlns:a16="http://schemas.microsoft.com/office/drawing/2014/main" id="{55BBE00B-E1BA-46A2-8E00-5FD2B199DA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2711" y="3577427"/>
            <a:ext cx="290386" cy="299030"/>
          </a:xfrm>
          <a:custGeom>
            <a:avLst/>
            <a:gdLst>
              <a:gd name="T0" fmla="*/ 142375 w 619"/>
              <a:gd name="T1" fmla="*/ 105984 h 634"/>
              <a:gd name="T2" fmla="*/ 142375 w 619"/>
              <a:gd name="T3" fmla="*/ 105984 h 634"/>
              <a:gd name="T4" fmla="*/ 89657 w 619"/>
              <a:gd name="T5" fmla="*/ 52992 h 634"/>
              <a:gd name="T6" fmla="*/ 79257 w 619"/>
              <a:gd name="T7" fmla="*/ 52992 h 634"/>
              <a:gd name="T8" fmla="*/ 79257 w 619"/>
              <a:gd name="T9" fmla="*/ 63446 h 634"/>
              <a:gd name="T10" fmla="*/ 126596 w 619"/>
              <a:gd name="T11" fmla="*/ 111392 h 634"/>
              <a:gd name="T12" fmla="*/ 79257 w 619"/>
              <a:gd name="T13" fmla="*/ 164384 h 634"/>
              <a:gd name="T14" fmla="*/ 79257 w 619"/>
              <a:gd name="T15" fmla="*/ 174838 h 634"/>
              <a:gd name="T16" fmla="*/ 89657 w 619"/>
              <a:gd name="T17" fmla="*/ 174838 h 634"/>
              <a:gd name="T18" fmla="*/ 142375 w 619"/>
              <a:gd name="T19" fmla="*/ 121846 h 634"/>
              <a:gd name="T20" fmla="*/ 142375 w 619"/>
              <a:gd name="T21" fmla="*/ 111392 h 634"/>
              <a:gd name="T22" fmla="*/ 142375 w 619"/>
              <a:gd name="T23" fmla="*/ 105984 h 634"/>
              <a:gd name="T24" fmla="*/ 110816 w 619"/>
              <a:gd name="T25" fmla="*/ 0 h 634"/>
              <a:gd name="T26" fmla="*/ 110816 w 619"/>
              <a:gd name="T27" fmla="*/ 0 h 634"/>
              <a:gd name="T28" fmla="*/ 0 w 619"/>
              <a:gd name="T29" fmla="*/ 111392 h 634"/>
              <a:gd name="T30" fmla="*/ 110816 w 619"/>
              <a:gd name="T31" fmla="*/ 228191 h 634"/>
              <a:gd name="T32" fmla="*/ 221632 w 619"/>
              <a:gd name="T33" fmla="*/ 111392 h 634"/>
              <a:gd name="T34" fmla="*/ 110816 w 619"/>
              <a:gd name="T35" fmla="*/ 0 h 634"/>
              <a:gd name="T36" fmla="*/ 110816 w 619"/>
              <a:gd name="T37" fmla="*/ 212329 h 634"/>
              <a:gd name="T38" fmla="*/ 110816 w 619"/>
              <a:gd name="T39" fmla="*/ 212329 h 634"/>
              <a:gd name="T40" fmla="*/ 10400 w 619"/>
              <a:gd name="T41" fmla="*/ 111392 h 634"/>
              <a:gd name="T42" fmla="*/ 110816 w 619"/>
              <a:gd name="T43" fmla="*/ 15862 h 634"/>
              <a:gd name="T44" fmla="*/ 211232 w 619"/>
              <a:gd name="T45" fmla="*/ 111392 h 634"/>
              <a:gd name="T46" fmla="*/ 110816 w 619"/>
              <a:gd name="T47" fmla="*/ 212329 h 634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</a:gdLst>
            <a:ahLst/>
            <a:cxnLst>
              <a:cxn ang="T48">
                <a:pos x="T0" y="T1"/>
              </a:cxn>
              <a:cxn ang="T49">
                <a:pos x="T2" y="T3"/>
              </a:cxn>
              <a:cxn ang="T50">
                <a:pos x="T4" y="T5"/>
              </a:cxn>
              <a:cxn ang="T51">
                <a:pos x="T6" y="T7"/>
              </a:cxn>
              <a:cxn ang="T52">
                <a:pos x="T8" y="T9"/>
              </a:cxn>
              <a:cxn ang="T53">
                <a:pos x="T10" y="T11"/>
              </a:cxn>
              <a:cxn ang="T54">
                <a:pos x="T12" y="T13"/>
              </a:cxn>
              <a:cxn ang="T55">
                <a:pos x="T14" y="T15"/>
              </a:cxn>
              <a:cxn ang="T56">
                <a:pos x="T16" y="T17"/>
              </a:cxn>
              <a:cxn ang="T57">
                <a:pos x="T18" y="T19"/>
              </a:cxn>
              <a:cxn ang="T58">
                <a:pos x="T20" y="T21"/>
              </a:cxn>
              <a:cxn ang="T59">
                <a:pos x="T22" y="T23"/>
              </a:cxn>
              <a:cxn ang="T60">
                <a:pos x="T24" y="T25"/>
              </a:cxn>
              <a:cxn ang="T61">
                <a:pos x="T26" y="T27"/>
              </a:cxn>
              <a:cxn ang="T62">
                <a:pos x="T28" y="T29"/>
              </a:cxn>
              <a:cxn ang="T63">
                <a:pos x="T30" y="T31"/>
              </a:cxn>
              <a:cxn ang="T64">
                <a:pos x="T32" y="T33"/>
              </a:cxn>
              <a:cxn ang="T65">
                <a:pos x="T34" y="T35"/>
              </a:cxn>
              <a:cxn ang="T66">
                <a:pos x="T36" y="T37"/>
              </a:cxn>
              <a:cxn ang="T67">
                <a:pos x="T38" y="T39"/>
              </a:cxn>
              <a:cxn ang="T68">
                <a:pos x="T40" y="T41"/>
              </a:cxn>
              <a:cxn ang="T69">
                <a:pos x="T42" y="T43"/>
              </a:cxn>
              <a:cxn ang="T70">
                <a:pos x="T44" y="T45"/>
              </a:cxn>
              <a:cxn ang="T71">
                <a:pos x="T46" y="T47"/>
              </a:cxn>
            </a:cxnLst>
            <a:rect l="0" t="0" r="r" b="b"/>
            <a:pathLst>
              <a:path w="619" h="634">
                <a:moveTo>
                  <a:pt x="397" y="294"/>
                </a:moveTo>
                <a:lnTo>
                  <a:pt x="397" y="294"/>
                </a:lnTo>
                <a:cubicBezTo>
                  <a:pt x="250" y="147"/>
                  <a:pt x="250" y="147"/>
                  <a:pt x="250" y="147"/>
                </a:cubicBezTo>
                <a:cubicBezTo>
                  <a:pt x="235" y="132"/>
                  <a:pt x="221" y="132"/>
                  <a:pt x="221" y="147"/>
                </a:cubicBezTo>
                <a:cubicBezTo>
                  <a:pt x="206" y="147"/>
                  <a:pt x="206" y="162"/>
                  <a:pt x="221" y="176"/>
                </a:cubicBezTo>
                <a:cubicBezTo>
                  <a:pt x="353" y="309"/>
                  <a:pt x="353" y="309"/>
                  <a:pt x="353" y="309"/>
                </a:cubicBezTo>
                <a:cubicBezTo>
                  <a:pt x="221" y="456"/>
                  <a:pt x="221" y="456"/>
                  <a:pt x="221" y="456"/>
                </a:cubicBezTo>
                <a:cubicBezTo>
                  <a:pt x="206" y="456"/>
                  <a:pt x="206" y="471"/>
                  <a:pt x="221" y="485"/>
                </a:cubicBezTo>
                <a:cubicBezTo>
                  <a:pt x="221" y="485"/>
                  <a:pt x="235" y="485"/>
                  <a:pt x="250" y="485"/>
                </a:cubicBezTo>
                <a:cubicBezTo>
                  <a:pt x="397" y="338"/>
                  <a:pt x="397" y="338"/>
                  <a:pt x="397" y="338"/>
                </a:cubicBezTo>
                <a:cubicBezTo>
                  <a:pt x="397" y="324"/>
                  <a:pt x="397" y="324"/>
                  <a:pt x="397" y="309"/>
                </a:cubicBezTo>
                <a:lnTo>
                  <a:pt x="397" y="294"/>
                </a:lnTo>
                <a:close/>
                <a:moveTo>
                  <a:pt x="309" y="0"/>
                </a:moveTo>
                <a:lnTo>
                  <a:pt x="309" y="0"/>
                </a:lnTo>
                <a:cubicBezTo>
                  <a:pt x="132" y="0"/>
                  <a:pt x="0" y="147"/>
                  <a:pt x="0" y="309"/>
                </a:cubicBezTo>
                <a:cubicBezTo>
                  <a:pt x="0" y="485"/>
                  <a:pt x="132" y="633"/>
                  <a:pt x="309" y="633"/>
                </a:cubicBezTo>
                <a:cubicBezTo>
                  <a:pt x="486" y="633"/>
                  <a:pt x="618" y="485"/>
                  <a:pt x="618" y="309"/>
                </a:cubicBezTo>
                <a:cubicBezTo>
                  <a:pt x="618" y="147"/>
                  <a:pt x="486" y="0"/>
                  <a:pt x="309" y="0"/>
                </a:cubicBezTo>
                <a:close/>
                <a:moveTo>
                  <a:pt x="309" y="589"/>
                </a:moveTo>
                <a:lnTo>
                  <a:pt x="309" y="589"/>
                </a:lnTo>
                <a:cubicBezTo>
                  <a:pt x="162" y="589"/>
                  <a:pt x="29" y="471"/>
                  <a:pt x="29" y="309"/>
                </a:cubicBezTo>
                <a:cubicBezTo>
                  <a:pt x="29" y="162"/>
                  <a:pt x="162" y="44"/>
                  <a:pt x="309" y="44"/>
                </a:cubicBezTo>
                <a:cubicBezTo>
                  <a:pt x="456" y="44"/>
                  <a:pt x="589" y="162"/>
                  <a:pt x="589" y="309"/>
                </a:cubicBezTo>
                <a:cubicBezTo>
                  <a:pt x="589" y="471"/>
                  <a:pt x="456" y="589"/>
                  <a:pt x="309" y="589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27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6EA20E4-794B-40E5-BBA4-D935E1219251}"/>
              </a:ext>
            </a:extLst>
          </p:cNvPr>
          <p:cNvSpPr txBox="1"/>
          <p:nvPr/>
        </p:nvSpPr>
        <p:spPr>
          <a:xfrm>
            <a:off x="843097" y="3541401"/>
            <a:ext cx="35547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2000" b="1" i="0" dirty="0">
                <a:solidFill>
                  <a:srgbClr val="000000"/>
                </a:solidFill>
                <a:effectLst/>
                <a:latin typeface="noto"/>
              </a:rPr>
              <a:t>協業について学ぶ</a:t>
            </a:r>
            <a:endParaRPr lang="ko-KR" altLang="en-US" sz="2000" b="1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A2F9D7E-4D10-4D30-9202-4FB305A27FBE}"/>
              </a:ext>
            </a:extLst>
          </p:cNvPr>
          <p:cNvSpPr txBox="1"/>
          <p:nvPr/>
        </p:nvSpPr>
        <p:spPr>
          <a:xfrm>
            <a:off x="837262" y="2207054"/>
            <a:ext cx="586099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400" dirty="0"/>
              <a:t>直接データベースを設計しながらデータがどのように伝達され処理されるかを理解することができ、それに合う</a:t>
            </a:r>
            <a:r>
              <a:rPr lang="en-US" altLang="ja-JP" sz="1400" dirty="0"/>
              <a:t>Query</a:t>
            </a:r>
            <a:r>
              <a:rPr lang="ja-JP" altLang="en-US" sz="1400" dirty="0"/>
              <a:t>文を作成できるように努力。 また、 外来鍵の概念を理解するなど、 データベース設計能力を育てることができる時間だった。</a:t>
            </a:r>
            <a:endParaRPr lang="ko-KR" altLang="en-US" sz="14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A4CF5B3-C6A4-4388-8936-7AAED15D19CE}"/>
              </a:ext>
            </a:extLst>
          </p:cNvPr>
          <p:cNvSpPr txBox="1"/>
          <p:nvPr/>
        </p:nvSpPr>
        <p:spPr>
          <a:xfrm>
            <a:off x="837262" y="3977537"/>
            <a:ext cx="586099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400" dirty="0"/>
              <a:t>初のチームプロジェクトとして企画構想から開発まで一緒に進行。</a:t>
            </a:r>
          </a:p>
          <a:p>
            <a:r>
              <a:rPr lang="ja-JP" altLang="en-US" sz="1400" dirty="0"/>
              <a:t>協業におけるコミュニケーションの重要性を感じ</a:t>
            </a:r>
          </a:p>
          <a:p>
            <a:r>
              <a:rPr lang="ja-JP" altLang="en-US" sz="1400" dirty="0"/>
              <a:t>また、自分にはない能力をチームメンバーは持っていて、それらを学ぶことができる有益な時間だった。</a:t>
            </a:r>
            <a:endParaRPr lang="ko-KR" altLang="en-US" sz="14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363CD55-2BBA-4096-AE18-2E1AD1FCE05A}"/>
              </a:ext>
            </a:extLst>
          </p:cNvPr>
          <p:cNvSpPr txBox="1"/>
          <p:nvPr/>
        </p:nvSpPr>
        <p:spPr>
          <a:xfrm>
            <a:off x="837261" y="5581886"/>
            <a:ext cx="773658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400" b="0" i="0" dirty="0">
                <a:solidFill>
                  <a:srgbClr val="000000"/>
                </a:solidFill>
                <a:effectLst/>
                <a:latin typeface="noto"/>
              </a:rPr>
              <a:t>チーム全体</a:t>
            </a:r>
            <a:r>
              <a:rPr lang="ja-JP" altLang="en-US" sz="1400" dirty="0">
                <a:solidFill>
                  <a:srgbClr val="000000"/>
                </a:solidFill>
                <a:latin typeface="noto"/>
              </a:rPr>
              <a:t>の</a:t>
            </a:r>
            <a:r>
              <a:rPr lang="ja-JP" altLang="en-US" sz="1400" dirty="0"/>
              <a:t>開発力量が足りなくて欲しいデザインをフロントに作るのが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noto"/>
              </a:rPr>
              <a:t>難</a:t>
            </a:r>
            <a:r>
              <a:rPr lang="ja-JP" altLang="en-US" sz="1400" b="0" i="0" dirty="0">
                <a:solidFill>
                  <a:srgbClr val="000000"/>
                </a:solidFill>
                <a:effectLst/>
                <a:latin typeface="noto"/>
              </a:rPr>
              <a:t>しかった</a:t>
            </a:r>
            <a:r>
              <a:rPr lang="ja-JP" altLang="en-US" sz="1400" dirty="0"/>
              <a:t>。  </a:t>
            </a:r>
            <a:endParaRPr lang="en-US" altLang="ja-JP" sz="1400" dirty="0"/>
          </a:p>
          <a:p>
            <a:r>
              <a:rPr lang="ja-JP" altLang="en-US" sz="1400" dirty="0"/>
              <a:t>それで最大限簡単にデザインをする。 また、機能も</a:t>
            </a:r>
            <a:r>
              <a:rPr lang="en-US" altLang="ja-JP" sz="1400" dirty="0"/>
              <a:t>CRUD</a:t>
            </a:r>
            <a:r>
              <a:rPr lang="ja-JP" altLang="en-US" sz="1400" dirty="0"/>
              <a:t>処理が中心。 </a:t>
            </a:r>
            <a:endParaRPr lang="en-US" altLang="ja-JP" sz="1400" dirty="0"/>
          </a:p>
          <a:p>
            <a:r>
              <a:rPr lang="ja-JP" altLang="en-US" sz="1400" dirty="0"/>
              <a:t>いいね機能やカテゴリー機能など、ユーザーに利便性を提供できる機能がもっと必要だと思う。 また、プログラミングについて勉強がもっと必要だと強く感じた。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7189254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AutoShape 2">
            <a:extLst>
              <a:ext uri="{FF2B5EF4-FFF2-40B4-BE49-F238E27FC236}">
                <a16:creationId xmlns:a16="http://schemas.microsoft.com/office/drawing/2014/main" id="{F470440D-F9F7-427F-BC5A-D3A312150227}"/>
              </a:ext>
            </a:extLst>
          </p:cNvPr>
          <p:cNvSpPr>
            <a:spLocks/>
          </p:cNvSpPr>
          <p:nvPr/>
        </p:nvSpPr>
        <p:spPr bwMode="auto">
          <a:xfrm>
            <a:off x="3799868" y="798896"/>
            <a:ext cx="4860399" cy="5260208"/>
          </a:xfrm>
          <a:custGeom>
            <a:avLst/>
            <a:gdLst/>
            <a:ahLst/>
            <a:cxnLst/>
            <a:rect l="0" t="0" r="r" b="b"/>
            <a:pathLst>
              <a:path w="21600" h="21251">
                <a:moveTo>
                  <a:pt x="0" y="7472"/>
                </a:moveTo>
                <a:cubicBezTo>
                  <a:pt x="0" y="6079"/>
                  <a:pt x="1085" y="4368"/>
                  <a:pt x="2412" y="3670"/>
                </a:cubicBezTo>
                <a:lnTo>
                  <a:pt x="8389" y="523"/>
                </a:lnTo>
                <a:cubicBezTo>
                  <a:pt x="9715" y="-175"/>
                  <a:pt x="11885" y="-175"/>
                  <a:pt x="13211" y="523"/>
                </a:cubicBezTo>
                <a:lnTo>
                  <a:pt x="19188" y="3670"/>
                </a:lnTo>
                <a:cubicBezTo>
                  <a:pt x="20515" y="4368"/>
                  <a:pt x="21600" y="6079"/>
                  <a:pt x="21600" y="7472"/>
                </a:cubicBezTo>
                <a:lnTo>
                  <a:pt x="21600" y="13778"/>
                </a:lnTo>
                <a:cubicBezTo>
                  <a:pt x="21600" y="15171"/>
                  <a:pt x="20515" y="16882"/>
                  <a:pt x="19188" y="17580"/>
                </a:cubicBezTo>
                <a:lnTo>
                  <a:pt x="13211" y="20727"/>
                </a:lnTo>
                <a:cubicBezTo>
                  <a:pt x="11885" y="21425"/>
                  <a:pt x="9715" y="21425"/>
                  <a:pt x="8389" y="20727"/>
                </a:cubicBezTo>
                <a:lnTo>
                  <a:pt x="2412" y="17580"/>
                </a:lnTo>
                <a:cubicBezTo>
                  <a:pt x="1085" y="16882"/>
                  <a:pt x="0" y="15171"/>
                  <a:pt x="0" y="13778"/>
                </a:cubicBezTo>
                <a:lnTo>
                  <a:pt x="0" y="7472"/>
                </a:lnTo>
                <a:close/>
                <a:moveTo>
                  <a:pt x="0" y="7472"/>
                </a:moveTo>
              </a:path>
            </a:pathLst>
          </a:custGeom>
          <a:solidFill>
            <a:srgbClr val="FF967B"/>
          </a:solidFill>
          <a:ln w="76200">
            <a:solidFill>
              <a:srgbClr val="F8733F"/>
            </a:solidFill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394373-68DA-43CE-AF8A-E92CDC4538C2}"/>
              </a:ext>
            </a:extLst>
          </p:cNvPr>
          <p:cNvSpPr txBox="1"/>
          <p:nvPr/>
        </p:nvSpPr>
        <p:spPr>
          <a:xfrm>
            <a:off x="3052220" y="2951946"/>
            <a:ext cx="635569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ja-JP" altLang="en-US" sz="2800" b="1" dirty="0">
                <a:solidFill>
                  <a:schemeClr val="bg1"/>
                </a:solidFill>
              </a:rPr>
              <a:t>ご覧くださって</a:t>
            </a:r>
            <a:endParaRPr lang="en-US" altLang="ja-JP" sz="2800" b="1" dirty="0">
              <a:solidFill>
                <a:schemeClr val="bg1"/>
              </a:solidFill>
            </a:endParaRPr>
          </a:p>
          <a:p>
            <a:pPr algn="ctr"/>
            <a:r>
              <a:rPr lang="ja-JP" altLang="en-US" sz="2800" b="1" dirty="0">
                <a:solidFill>
                  <a:schemeClr val="bg1"/>
                </a:solidFill>
              </a:rPr>
              <a:t>ありがとうございます。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96128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0712BA85-6C9B-4CA6-AB13-0029B78D2BE5}"/>
              </a:ext>
            </a:extLst>
          </p:cNvPr>
          <p:cNvSpPr txBox="1"/>
          <p:nvPr/>
        </p:nvSpPr>
        <p:spPr>
          <a:xfrm>
            <a:off x="4208223" y="3782517"/>
            <a:ext cx="195163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2000" b="1" dirty="0"/>
              <a:t>TASTY</a:t>
            </a:r>
            <a:r>
              <a:rPr lang="ja-JP" altLang="en-US" b="1" dirty="0"/>
              <a:t>のご</a:t>
            </a:r>
            <a:r>
              <a:rPr lang="ko-KR" altLang="en-US" b="1" dirty="0"/>
              <a:t>紹介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794A412-A880-481F-9A7D-3BCF46FFA75C}"/>
              </a:ext>
            </a:extLst>
          </p:cNvPr>
          <p:cNvSpPr txBox="1"/>
          <p:nvPr/>
        </p:nvSpPr>
        <p:spPr>
          <a:xfrm>
            <a:off x="4208223" y="4350817"/>
            <a:ext cx="3775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b="1" dirty="0"/>
              <a:t>開発目的 ・期間 ・人数</a:t>
            </a:r>
            <a:endParaRPr lang="ko-KR" altLang="en-US" b="1" dirty="0"/>
          </a:p>
        </p:txBody>
      </p:sp>
      <p:sp>
        <p:nvSpPr>
          <p:cNvPr id="10" name="AutoShape 2">
            <a:extLst>
              <a:ext uri="{FF2B5EF4-FFF2-40B4-BE49-F238E27FC236}">
                <a16:creationId xmlns:a16="http://schemas.microsoft.com/office/drawing/2014/main" id="{FD0DC2A1-4ED5-41FA-9DBD-262C91013520}"/>
              </a:ext>
            </a:extLst>
          </p:cNvPr>
          <p:cNvSpPr>
            <a:spLocks/>
          </p:cNvSpPr>
          <p:nvPr/>
        </p:nvSpPr>
        <p:spPr bwMode="auto">
          <a:xfrm>
            <a:off x="3958979" y="3855094"/>
            <a:ext cx="207140" cy="224179"/>
          </a:xfrm>
          <a:custGeom>
            <a:avLst/>
            <a:gdLst/>
            <a:ahLst/>
            <a:cxnLst/>
            <a:rect l="0" t="0" r="r" b="b"/>
            <a:pathLst>
              <a:path w="21600" h="21251">
                <a:moveTo>
                  <a:pt x="0" y="7472"/>
                </a:moveTo>
                <a:cubicBezTo>
                  <a:pt x="0" y="6079"/>
                  <a:pt x="1085" y="4368"/>
                  <a:pt x="2412" y="3670"/>
                </a:cubicBezTo>
                <a:lnTo>
                  <a:pt x="8389" y="523"/>
                </a:lnTo>
                <a:cubicBezTo>
                  <a:pt x="9715" y="-175"/>
                  <a:pt x="11885" y="-175"/>
                  <a:pt x="13211" y="523"/>
                </a:cubicBezTo>
                <a:lnTo>
                  <a:pt x="19188" y="3670"/>
                </a:lnTo>
                <a:cubicBezTo>
                  <a:pt x="20515" y="4368"/>
                  <a:pt x="21600" y="6079"/>
                  <a:pt x="21600" y="7472"/>
                </a:cubicBezTo>
                <a:lnTo>
                  <a:pt x="21600" y="13778"/>
                </a:lnTo>
                <a:cubicBezTo>
                  <a:pt x="21600" y="15171"/>
                  <a:pt x="20515" y="16882"/>
                  <a:pt x="19188" y="17580"/>
                </a:cubicBezTo>
                <a:lnTo>
                  <a:pt x="13211" y="20727"/>
                </a:lnTo>
                <a:cubicBezTo>
                  <a:pt x="11885" y="21425"/>
                  <a:pt x="9715" y="21425"/>
                  <a:pt x="8389" y="20727"/>
                </a:cubicBezTo>
                <a:lnTo>
                  <a:pt x="2412" y="17580"/>
                </a:lnTo>
                <a:cubicBezTo>
                  <a:pt x="1085" y="16882"/>
                  <a:pt x="0" y="15171"/>
                  <a:pt x="0" y="13778"/>
                </a:cubicBezTo>
                <a:lnTo>
                  <a:pt x="0" y="7472"/>
                </a:lnTo>
                <a:close/>
                <a:moveTo>
                  <a:pt x="0" y="7472"/>
                </a:moveTo>
              </a:path>
            </a:pathLst>
          </a:custGeom>
          <a:solidFill>
            <a:srgbClr val="F8733F"/>
          </a:solidFill>
          <a:ln w="38100">
            <a:solidFill>
              <a:srgbClr val="FF967B"/>
            </a:solidFill>
          </a:ln>
        </p:spPr>
        <p:txBody>
          <a:bodyPr lIns="0" tIns="0" rIns="0" bIns="0"/>
          <a:lstStyle/>
          <a:p>
            <a:endParaRPr lang="en-US" dirty="0"/>
          </a:p>
        </p:txBody>
      </p:sp>
      <p:cxnSp>
        <p:nvCxnSpPr>
          <p:cNvPr id="33" name="Straight Connector 5">
            <a:extLst>
              <a:ext uri="{FF2B5EF4-FFF2-40B4-BE49-F238E27FC236}">
                <a16:creationId xmlns:a16="http://schemas.microsoft.com/office/drawing/2014/main" id="{B06C5CC0-530A-4A72-8950-4FAC1A92E75F}"/>
              </a:ext>
            </a:extLst>
          </p:cNvPr>
          <p:cNvCxnSpPr>
            <a:cxnSpLocks/>
          </p:cNvCxnSpPr>
          <p:nvPr/>
        </p:nvCxnSpPr>
        <p:spPr>
          <a:xfrm>
            <a:off x="546473" y="3121872"/>
            <a:ext cx="10616827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AutoShape 2">
            <a:extLst>
              <a:ext uri="{FF2B5EF4-FFF2-40B4-BE49-F238E27FC236}">
                <a16:creationId xmlns:a16="http://schemas.microsoft.com/office/drawing/2014/main" id="{2AAF7F20-32EE-420D-99C0-4003C84A1294}"/>
              </a:ext>
            </a:extLst>
          </p:cNvPr>
          <p:cNvSpPr>
            <a:spLocks/>
          </p:cNvSpPr>
          <p:nvPr/>
        </p:nvSpPr>
        <p:spPr bwMode="auto">
          <a:xfrm>
            <a:off x="1439586" y="2032328"/>
            <a:ext cx="1951638" cy="2179088"/>
          </a:xfrm>
          <a:custGeom>
            <a:avLst/>
            <a:gdLst/>
            <a:ahLst/>
            <a:cxnLst/>
            <a:rect l="0" t="0" r="r" b="b"/>
            <a:pathLst>
              <a:path w="21600" h="21251">
                <a:moveTo>
                  <a:pt x="0" y="7472"/>
                </a:moveTo>
                <a:cubicBezTo>
                  <a:pt x="0" y="6079"/>
                  <a:pt x="1085" y="4368"/>
                  <a:pt x="2412" y="3670"/>
                </a:cubicBezTo>
                <a:lnTo>
                  <a:pt x="8389" y="523"/>
                </a:lnTo>
                <a:cubicBezTo>
                  <a:pt x="9715" y="-175"/>
                  <a:pt x="11885" y="-175"/>
                  <a:pt x="13211" y="523"/>
                </a:cubicBezTo>
                <a:lnTo>
                  <a:pt x="19188" y="3670"/>
                </a:lnTo>
                <a:cubicBezTo>
                  <a:pt x="20515" y="4368"/>
                  <a:pt x="21600" y="6079"/>
                  <a:pt x="21600" y="7472"/>
                </a:cubicBezTo>
                <a:lnTo>
                  <a:pt x="21600" y="13778"/>
                </a:lnTo>
                <a:cubicBezTo>
                  <a:pt x="21600" y="15171"/>
                  <a:pt x="20515" y="16882"/>
                  <a:pt x="19188" y="17580"/>
                </a:cubicBezTo>
                <a:lnTo>
                  <a:pt x="13211" y="20727"/>
                </a:lnTo>
                <a:cubicBezTo>
                  <a:pt x="11885" y="21425"/>
                  <a:pt x="9715" y="21425"/>
                  <a:pt x="8389" y="20727"/>
                </a:cubicBezTo>
                <a:lnTo>
                  <a:pt x="2412" y="17580"/>
                </a:lnTo>
                <a:cubicBezTo>
                  <a:pt x="1085" y="16882"/>
                  <a:pt x="0" y="15171"/>
                  <a:pt x="0" y="13778"/>
                </a:cubicBezTo>
                <a:lnTo>
                  <a:pt x="0" y="7472"/>
                </a:lnTo>
                <a:close/>
                <a:moveTo>
                  <a:pt x="0" y="7472"/>
                </a:moveTo>
              </a:path>
            </a:pathLst>
          </a:custGeom>
          <a:solidFill>
            <a:srgbClr val="F8733F"/>
          </a:solidFill>
          <a:ln w="152400">
            <a:solidFill>
              <a:srgbClr val="FF967B"/>
            </a:solidFill>
          </a:ln>
        </p:spPr>
        <p:txBody>
          <a:bodyPr lIns="0" tIns="0" rIns="0" bIns="0"/>
          <a:lstStyle/>
          <a:p>
            <a:endParaRPr 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E48B6DD-C8F2-437F-8FB3-481EF76FB476}"/>
              </a:ext>
            </a:extLst>
          </p:cNvPr>
          <p:cNvSpPr txBox="1"/>
          <p:nvPr/>
        </p:nvSpPr>
        <p:spPr>
          <a:xfrm>
            <a:off x="1308494" y="2891039"/>
            <a:ext cx="22138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b="1" spc="600" dirty="0">
                <a:solidFill>
                  <a:schemeClr val="bg1"/>
                </a:solidFill>
                <a:latin typeface="+mn-ea"/>
                <a:cs typeface="Lato" panose="020F0502020204030203" pitchFamily="34" charset="0"/>
              </a:rPr>
              <a:t>概要</a:t>
            </a:r>
            <a:endParaRPr lang="en-US" sz="2400" b="1" spc="600" dirty="0">
              <a:solidFill>
                <a:schemeClr val="bg1"/>
              </a:solidFill>
              <a:latin typeface="+mn-ea"/>
              <a:cs typeface="Lato" panose="020F0502020204030203" pitchFamily="34" charset="0"/>
            </a:endParaRPr>
          </a:p>
        </p:txBody>
      </p:sp>
      <p:sp>
        <p:nvSpPr>
          <p:cNvPr id="36" name="AutoShape 2">
            <a:extLst>
              <a:ext uri="{FF2B5EF4-FFF2-40B4-BE49-F238E27FC236}">
                <a16:creationId xmlns:a16="http://schemas.microsoft.com/office/drawing/2014/main" id="{9235A6E3-756B-40BA-98AA-D2A9E4CB4A90}"/>
              </a:ext>
            </a:extLst>
          </p:cNvPr>
          <p:cNvSpPr>
            <a:spLocks/>
          </p:cNvSpPr>
          <p:nvPr/>
        </p:nvSpPr>
        <p:spPr bwMode="auto">
          <a:xfrm>
            <a:off x="3958979" y="4423394"/>
            <a:ext cx="207140" cy="224179"/>
          </a:xfrm>
          <a:custGeom>
            <a:avLst/>
            <a:gdLst/>
            <a:ahLst/>
            <a:cxnLst/>
            <a:rect l="0" t="0" r="r" b="b"/>
            <a:pathLst>
              <a:path w="21600" h="21251">
                <a:moveTo>
                  <a:pt x="0" y="7472"/>
                </a:moveTo>
                <a:cubicBezTo>
                  <a:pt x="0" y="6079"/>
                  <a:pt x="1085" y="4368"/>
                  <a:pt x="2412" y="3670"/>
                </a:cubicBezTo>
                <a:lnTo>
                  <a:pt x="8389" y="523"/>
                </a:lnTo>
                <a:cubicBezTo>
                  <a:pt x="9715" y="-175"/>
                  <a:pt x="11885" y="-175"/>
                  <a:pt x="13211" y="523"/>
                </a:cubicBezTo>
                <a:lnTo>
                  <a:pt x="19188" y="3670"/>
                </a:lnTo>
                <a:cubicBezTo>
                  <a:pt x="20515" y="4368"/>
                  <a:pt x="21600" y="6079"/>
                  <a:pt x="21600" y="7472"/>
                </a:cubicBezTo>
                <a:lnTo>
                  <a:pt x="21600" y="13778"/>
                </a:lnTo>
                <a:cubicBezTo>
                  <a:pt x="21600" y="15171"/>
                  <a:pt x="20515" y="16882"/>
                  <a:pt x="19188" y="17580"/>
                </a:cubicBezTo>
                <a:lnTo>
                  <a:pt x="13211" y="20727"/>
                </a:lnTo>
                <a:cubicBezTo>
                  <a:pt x="11885" y="21425"/>
                  <a:pt x="9715" y="21425"/>
                  <a:pt x="8389" y="20727"/>
                </a:cubicBezTo>
                <a:lnTo>
                  <a:pt x="2412" y="17580"/>
                </a:lnTo>
                <a:cubicBezTo>
                  <a:pt x="1085" y="16882"/>
                  <a:pt x="0" y="15171"/>
                  <a:pt x="0" y="13778"/>
                </a:cubicBezTo>
                <a:lnTo>
                  <a:pt x="0" y="7472"/>
                </a:lnTo>
                <a:close/>
                <a:moveTo>
                  <a:pt x="0" y="7472"/>
                </a:moveTo>
              </a:path>
            </a:pathLst>
          </a:custGeom>
          <a:solidFill>
            <a:srgbClr val="F8733F"/>
          </a:solidFill>
          <a:ln w="38100">
            <a:solidFill>
              <a:srgbClr val="FF967B"/>
            </a:solidFill>
          </a:ln>
        </p:spPr>
        <p:txBody>
          <a:bodyPr lIns="0" tIns="0" rIns="0" bIns="0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14390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>
            <a:extLst>
              <a:ext uri="{FF2B5EF4-FFF2-40B4-BE49-F238E27FC236}">
                <a16:creationId xmlns:a16="http://schemas.microsoft.com/office/drawing/2014/main" id="{236CD6BE-3820-451F-9A99-9D4A383B59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9503" y="626940"/>
            <a:ext cx="4242497" cy="5324419"/>
          </a:xfrm>
          <a:prstGeom prst="rect">
            <a:avLst/>
          </a:prstGeom>
        </p:spPr>
      </p:pic>
      <p:sp>
        <p:nvSpPr>
          <p:cNvPr id="23" name="Rectangle 7">
            <a:extLst>
              <a:ext uri="{FF2B5EF4-FFF2-40B4-BE49-F238E27FC236}">
                <a16:creationId xmlns:a16="http://schemas.microsoft.com/office/drawing/2014/main" id="{D7ACB355-B949-4765-8D41-6D53E0F17958}"/>
              </a:ext>
            </a:extLst>
          </p:cNvPr>
          <p:cNvSpPr/>
          <p:nvPr/>
        </p:nvSpPr>
        <p:spPr>
          <a:xfrm>
            <a:off x="0" y="1669688"/>
            <a:ext cx="1654629" cy="3482340"/>
          </a:xfrm>
          <a:prstGeom prst="rect">
            <a:avLst/>
          </a:prstGeom>
          <a:solidFill>
            <a:srgbClr val="F873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985078C-C658-4006-9BA4-D7B1309EB37B}"/>
              </a:ext>
            </a:extLst>
          </p:cNvPr>
          <p:cNvSpPr txBox="1"/>
          <p:nvPr/>
        </p:nvSpPr>
        <p:spPr>
          <a:xfrm>
            <a:off x="726621" y="1982450"/>
            <a:ext cx="517798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+mn-ea"/>
                <a:cs typeface="Lato" panose="020F0502020204030203" pitchFamily="34" charset="0"/>
              </a:rPr>
              <a:t>“</a:t>
            </a:r>
            <a:r>
              <a:rPr lang="ja-JP" altLang="en-US" sz="2400" b="1" u="sng" dirty="0">
                <a:solidFill>
                  <a:srgbClr val="F2F2F2"/>
                </a:solidFill>
                <a:latin typeface="+mn-ea"/>
                <a:cs typeface="Lato" panose="020F0502020204030203" pitchFamily="34" charset="0"/>
              </a:rPr>
              <a:t>様々</a:t>
            </a:r>
            <a:r>
              <a:rPr lang="ja-JP" altLang="en-US" sz="2400" b="1" dirty="0">
                <a:solidFill>
                  <a:schemeClr val="bg2">
                    <a:lumMod val="10000"/>
                  </a:schemeClr>
                </a:solidFill>
                <a:latin typeface="+mn-ea"/>
                <a:cs typeface="Lato" panose="020F0502020204030203" pitchFamily="34" charset="0"/>
              </a:rPr>
              <a:t>な料理レシピを</a:t>
            </a:r>
            <a:r>
              <a:rPr lang="ko-KR" altLang="en-US" sz="2400" b="1" i="0" u="sng" dirty="0">
                <a:solidFill>
                  <a:srgbClr val="F8733F"/>
                </a:solidFill>
                <a:effectLst/>
                <a:latin typeface="+mn-ea"/>
              </a:rPr>
              <a:t>見</a:t>
            </a:r>
            <a:r>
              <a:rPr lang="ja-JP" altLang="en-US" sz="2400" b="1" i="0" u="sng" dirty="0">
                <a:solidFill>
                  <a:srgbClr val="F8733F"/>
                </a:solidFill>
                <a:effectLst/>
                <a:latin typeface="+mn-ea"/>
              </a:rPr>
              <a:t>られ</a:t>
            </a:r>
            <a:r>
              <a:rPr lang="ja-JP" altLang="en-US" sz="2400" b="1" i="0" dirty="0">
                <a:solidFill>
                  <a:srgbClr val="000000"/>
                </a:solidFill>
                <a:effectLst/>
                <a:latin typeface="+mn-ea"/>
              </a:rPr>
              <a:t>ます</a:t>
            </a:r>
            <a:r>
              <a:rPr lang="ko-KR" altLang="en-US" sz="2400" b="1" i="0" dirty="0">
                <a:solidFill>
                  <a:srgbClr val="000000"/>
                </a:solidFill>
                <a:effectLst/>
                <a:latin typeface="+mn-ea"/>
              </a:rPr>
              <a:t>。</a:t>
            </a:r>
            <a:r>
              <a:rPr lang="ja-JP" altLang="en-US" sz="2400" b="1" i="0" dirty="0">
                <a:solidFill>
                  <a:schemeClr val="bg1"/>
                </a:solidFill>
                <a:effectLst/>
                <a:latin typeface="+mn-ea"/>
              </a:rPr>
              <a:t>また、</a:t>
            </a:r>
            <a:r>
              <a:rPr lang="ja-JP" altLang="en-US" sz="2400" b="1" i="0" dirty="0">
                <a:solidFill>
                  <a:srgbClr val="000000"/>
                </a:solidFill>
                <a:effectLst/>
                <a:latin typeface="+mn-ea"/>
              </a:rPr>
              <a:t>自分のレシピを</a:t>
            </a:r>
            <a:r>
              <a:rPr lang="ja-JP" altLang="en-US" sz="2400" b="1" i="0" u="sng" dirty="0">
                <a:solidFill>
                  <a:srgbClr val="F8733F"/>
                </a:solidFill>
                <a:effectLst/>
                <a:latin typeface="+mn-ea"/>
              </a:rPr>
              <a:t>共有</a:t>
            </a:r>
            <a:r>
              <a:rPr lang="ja-JP" altLang="en-US" sz="2400" b="1" i="0" dirty="0">
                <a:solidFill>
                  <a:srgbClr val="000000"/>
                </a:solidFill>
                <a:effectLst/>
                <a:latin typeface="+mn-ea"/>
              </a:rPr>
              <a:t>できる</a:t>
            </a:r>
            <a:endParaRPr lang="en-US" altLang="ja-JP" sz="2400" b="1" i="0" dirty="0">
              <a:solidFill>
                <a:srgbClr val="000000"/>
              </a:solidFill>
              <a:effectLst/>
              <a:latin typeface="+mn-ea"/>
            </a:endParaRPr>
          </a:p>
          <a:p>
            <a:r>
              <a:rPr lang="ja-JP" altLang="en-US" sz="2400" b="1" i="0" u="sng" dirty="0">
                <a:solidFill>
                  <a:srgbClr val="F2F2F2"/>
                </a:solidFill>
                <a:effectLst/>
                <a:latin typeface="+mn-ea"/>
              </a:rPr>
              <a:t>コミュ</a:t>
            </a:r>
            <a:r>
              <a:rPr lang="ja-JP" altLang="en-US" sz="2400" b="1" i="0" u="sng" dirty="0">
                <a:solidFill>
                  <a:srgbClr val="F8733F"/>
                </a:solidFill>
                <a:effectLst/>
                <a:latin typeface="+mn-ea"/>
              </a:rPr>
              <a:t>ニティサイト</a:t>
            </a:r>
            <a:r>
              <a:rPr lang="ja-JP" altLang="en-US" sz="2400" b="1" i="0" dirty="0">
                <a:solidFill>
                  <a:srgbClr val="000000"/>
                </a:solidFill>
                <a:effectLst/>
                <a:latin typeface="+mn-ea"/>
              </a:rPr>
              <a:t>です。</a:t>
            </a:r>
            <a:r>
              <a:rPr lang="en-US" altLang="ko-KR" sz="2400" b="1" dirty="0">
                <a:solidFill>
                  <a:schemeClr val="bg2">
                    <a:lumMod val="10000"/>
                  </a:schemeClr>
                </a:solidFill>
                <a:latin typeface="+mn-ea"/>
                <a:cs typeface="Lato" panose="020F0502020204030203" pitchFamily="34" charset="0"/>
              </a:rPr>
              <a:t> </a:t>
            </a:r>
            <a:r>
              <a:rPr lang="en-US" altLang="ko-KR" sz="3200" b="1" dirty="0">
                <a:solidFill>
                  <a:schemeClr val="bg2">
                    <a:lumMod val="10000"/>
                  </a:schemeClr>
                </a:solidFill>
                <a:latin typeface="Source Sans Pro" panose="020B0503030403020204" pitchFamily="34" charset="0"/>
                <a:ea typeface="Roboto Medium" panose="02000000000000000000" pitchFamily="2" charset="0"/>
                <a:cs typeface="Lato" panose="020F0502020204030203" pitchFamily="34" charset="0"/>
              </a:rPr>
              <a:t>”</a:t>
            </a:r>
            <a:endParaRPr lang="en-US" sz="3200" b="1" dirty="0">
              <a:solidFill>
                <a:schemeClr val="bg2">
                  <a:lumMod val="10000"/>
                </a:schemeClr>
              </a:solidFill>
              <a:latin typeface="Source Sans Pro" panose="020B0503030403020204" pitchFamily="34" charset="0"/>
              <a:ea typeface="Roboto Condensed Light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F237FCC5-CDCF-4F18-9B08-DFCFAB30DD0E}"/>
              </a:ext>
            </a:extLst>
          </p:cNvPr>
          <p:cNvSpPr txBox="1"/>
          <p:nvPr/>
        </p:nvSpPr>
        <p:spPr>
          <a:xfrm>
            <a:off x="2026977" y="3596431"/>
            <a:ext cx="1247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b="1" dirty="0"/>
              <a:t>開発目的</a:t>
            </a:r>
            <a:endParaRPr lang="ko-KR" altLang="en-US" b="1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A741AF54-20AB-40F9-AE03-9A18827896FA}"/>
              </a:ext>
            </a:extLst>
          </p:cNvPr>
          <p:cNvSpPr txBox="1"/>
          <p:nvPr/>
        </p:nvSpPr>
        <p:spPr>
          <a:xfrm>
            <a:off x="2026976" y="5362491"/>
            <a:ext cx="323752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b="1" dirty="0"/>
              <a:t>開発期間</a:t>
            </a:r>
            <a:endParaRPr lang="en-US" altLang="ja-JP" b="1" dirty="0"/>
          </a:p>
          <a:p>
            <a:r>
              <a:rPr lang="en-US" altLang="ko-KR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2022 . </a:t>
            </a:r>
            <a:r>
              <a:rPr lang="en-US" altLang="ja-JP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04</a:t>
            </a:r>
            <a:r>
              <a:rPr lang="ja-JP" altLang="en-US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 </a:t>
            </a:r>
            <a:r>
              <a:rPr lang="en-US" altLang="ja-JP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.</a:t>
            </a:r>
            <a:r>
              <a:rPr lang="ja-JP" altLang="en-US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 </a:t>
            </a:r>
            <a:r>
              <a:rPr lang="en-US" altLang="ja-JP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02  ~ 2022</a:t>
            </a:r>
            <a:r>
              <a:rPr lang="ja-JP" altLang="en-US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 </a:t>
            </a:r>
            <a:r>
              <a:rPr lang="en-US" altLang="ja-JP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.</a:t>
            </a:r>
            <a:r>
              <a:rPr lang="ja-JP" altLang="en-US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 </a:t>
            </a:r>
            <a:r>
              <a:rPr lang="en-US" altLang="ja-JP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06</a:t>
            </a:r>
            <a:r>
              <a:rPr lang="ja-JP" altLang="en-US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 </a:t>
            </a:r>
            <a:r>
              <a:rPr lang="en-US" altLang="ja-JP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.</a:t>
            </a:r>
            <a:r>
              <a:rPr lang="ja-JP" altLang="en-US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 </a:t>
            </a:r>
            <a:r>
              <a:rPr lang="en-US" altLang="ja-JP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01</a:t>
            </a:r>
            <a:endParaRPr lang="en-US" altLang="ja-JP" sz="16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69FDF5FA-EAE1-49B8-800D-E87FEB86CFD6}"/>
              </a:ext>
            </a:extLst>
          </p:cNvPr>
          <p:cNvSpPr txBox="1"/>
          <p:nvPr/>
        </p:nvSpPr>
        <p:spPr>
          <a:xfrm>
            <a:off x="2026977" y="6139834"/>
            <a:ext cx="124736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b="1" dirty="0"/>
              <a:t>開発人数</a:t>
            </a:r>
            <a:endParaRPr lang="en-US" altLang="ja-JP" b="1" dirty="0"/>
          </a:p>
          <a:p>
            <a:r>
              <a:rPr lang="en-US" altLang="ko-KR" sz="1400" dirty="0">
                <a:latin typeface="Yu Gothic" panose="020B0400000000000000" pitchFamily="34" charset="-128"/>
              </a:rPr>
              <a:t>3</a:t>
            </a:r>
            <a:r>
              <a:rPr lang="ja-JP" altLang="en-US" sz="1400" dirty="0"/>
              <a:t>人</a:t>
            </a:r>
            <a:endParaRPr lang="ko-KR" altLang="en-US" sz="1400" dirty="0">
              <a:latin typeface="Yu Gothic" panose="020B0400000000000000" pitchFamily="34" charset="-128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C69BF50-0AD5-4052-8AEC-7149AAF4C709}"/>
              </a:ext>
            </a:extLst>
          </p:cNvPr>
          <p:cNvSpPr txBox="1"/>
          <p:nvPr/>
        </p:nvSpPr>
        <p:spPr>
          <a:xfrm>
            <a:off x="2036526" y="4706444"/>
            <a:ext cx="529898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400" dirty="0"/>
              <a:t>DB</a:t>
            </a:r>
            <a:r>
              <a:rPr lang="ja-JP" altLang="en-US" sz="1400" dirty="0"/>
              <a:t>に様々なデータを入れて、これを</a:t>
            </a:r>
            <a:r>
              <a:rPr lang="ja-JP" altLang="en-US" sz="1400" b="1" dirty="0"/>
              <a:t>総合的にどのように</a:t>
            </a:r>
            <a:endParaRPr lang="en-US" altLang="ja-JP" sz="1400" b="1" dirty="0"/>
          </a:p>
          <a:p>
            <a:r>
              <a:rPr lang="ja-JP" altLang="en-US" sz="1400" b="1" dirty="0"/>
              <a:t>出力するか</a:t>
            </a:r>
            <a:r>
              <a:rPr lang="ja-JP" altLang="en-US" sz="1400" dirty="0"/>
              <a:t>を学ぶため</a:t>
            </a:r>
            <a:endParaRPr lang="ko-KR" altLang="en-US" sz="1400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2EA6E150-93B2-419C-B5DD-DABC4BBBC293}"/>
              </a:ext>
            </a:extLst>
          </p:cNvPr>
          <p:cNvSpPr txBox="1"/>
          <p:nvPr/>
        </p:nvSpPr>
        <p:spPr>
          <a:xfrm>
            <a:off x="2036526" y="3960000"/>
            <a:ext cx="554063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400" b="1" dirty="0"/>
              <a:t>コロナ</a:t>
            </a:r>
            <a:r>
              <a:rPr lang="ja-JP" altLang="en-US" sz="1400" b="1" i="0" dirty="0">
                <a:solidFill>
                  <a:srgbClr val="000000"/>
                </a:solidFill>
                <a:effectLst/>
                <a:latin typeface="noto"/>
              </a:rPr>
              <a:t>によって</a:t>
            </a:r>
            <a:r>
              <a:rPr lang="ja-JP" altLang="en-US" sz="1400" b="1" dirty="0"/>
              <a:t>外食よりは家で料理する人が多くなった</a:t>
            </a:r>
            <a:r>
              <a:rPr lang="ja-JP" altLang="en-US" sz="1400" dirty="0"/>
              <a:t>ため、</a:t>
            </a:r>
            <a:endParaRPr lang="en-US" altLang="ja-JP" sz="1400" dirty="0"/>
          </a:p>
          <a:p>
            <a:r>
              <a:rPr lang="ja-JP" altLang="en-US" sz="1400" dirty="0"/>
              <a:t>自分のレシピを登録したり、他の人のレシピを見ることができる</a:t>
            </a:r>
            <a:endParaRPr lang="en-US" altLang="ja-JP" sz="1400" dirty="0"/>
          </a:p>
          <a:p>
            <a:r>
              <a:rPr lang="ja-JP" altLang="en-US" sz="1400" dirty="0"/>
              <a:t>サイトを作ることを企画する</a:t>
            </a:r>
            <a:endParaRPr lang="ko-KR" altLang="en-US" sz="1400" dirty="0"/>
          </a:p>
        </p:txBody>
      </p:sp>
      <p:sp>
        <p:nvSpPr>
          <p:cNvPr id="68" name="AutoShape 2">
            <a:extLst>
              <a:ext uri="{FF2B5EF4-FFF2-40B4-BE49-F238E27FC236}">
                <a16:creationId xmlns:a16="http://schemas.microsoft.com/office/drawing/2014/main" id="{D4D5A614-45FB-4D41-9485-43887532F7D2}"/>
              </a:ext>
            </a:extLst>
          </p:cNvPr>
          <p:cNvSpPr>
            <a:spLocks/>
          </p:cNvSpPr>
          <p:nvPr/>
        </p:nvSpPr>
        <p:spPr bwMode="auto">
          <a:xfrm>
            <a:off x="1759279" y="3660246"/>
            <a:ext cx="223330" cy="241701"/>
          </a:xfrm>
          <a:custGeom>
            <a:avLst/>
            <a:gdLst/>
            <a:ahLst/>
            <a:cxnLst/>
            <a:rect l="0" t="0" r="r" b="b"/>
            <a:pathLst>
              <a:path w="21600" h="21251">
                <a:moveTo>
                  <a:pt x="0" y="7472"/>
                </a:moveTo>
                <a:cubicBezTo>
                  <a:pt x="0" y="6079"/>
                  <a:pt x="1085" y="4368"/>
                  <a:pt x="2412" y="3670"/>
                </a:cubicBezTo>
                <a:lnTo>
                  <a:pt x="8389" y="523"/>
                </a:lnTo>
                <a:cubicBezTo>
                  <a:pt x="9715" y="-175"/>
                  <a:pt x="11885" y="-175"/>
                  <a:pt x="13211" y="523"/>
                </a:cubicBezTo>
                <a:lnTo>
                  <a:pt x="19188" y="3670"/>
                </a:lnTo>
                <a:cubicBezTo>
                  <a:pt x="20515" y="4368"/>
                  <a:pt x="21600" y="6079"/>
                  <a:pt x="21600" y="7472"/>
                </a:cubicBezTo>
                <a:lnTo>
                  <a:pt x="21600" y="13778"/>
                </a:lnTo>
                <a:cubicBezTo>
                  <a:pt x="21600" y="15171"/>
                  <a:pt x="20515" y="16882"/>
                  <a:pt x="19188" y="17580"/>
                </a:cubicBezTo>
                <a:lnTo>
                  <a:pt x="13211" y="20727"/>
                </a:lnTo>
                <a:cubicBezTo>
                  <a:pt x="11885" y="21425"/>
                  <a:pt x="9715" y="21425"/>
                  <a:pt x="8389" y="20727"/>
                </a:cubicBezTo>
                <a:lnTo>
                  <a:pt x="2412" y="17580"/>
                </a:lnTo>
                <a:cubicBezTo>
                  <a:pt x="1085" y="16882"/>
                  <a:pt x="0" y="15171"/>
                  <a:pt x="0" y="13778"/>
                </a:cubicBezTo>
                <a:lnTo>
                  <a:pt x="0" y="7472"/>
                </a:lnTo>
                <a:close/>
                <a:moveTo>
                  <a:pt x="0" y="7472"/>
                </a:moveTo>
              </a:path>
            </a:pathLst>
          </a:custGeom>
          <a:solidFill>
            <a:schemeClr val="bg1"/>
          </a:solidFill>
          <a:ln w="28575">
            <a:solidFill>
              <a:srgbClr val="F8733F"/>
            </a:solidFill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9" name="AutoShape 2">
            <a:extLst>
              <a:ext uri="{FF2B5EF4-FFF2-40B4-BE49-F238E27FC236}">
                <a16:creationId xmlns:a16="http://schemas.microsoft.com/office/drawing/2014/main" id="{9CAB5769-2C3E-4084-AD0C-D966DF9A0B84}"/>
              </a:ext>
            </a:extLst>
          </p:cNvPr>
          <p:cNvSpPr>
            <a:spLocks/>
          </p:cNvSpPr>
          <p:nvPr/>
        </p:nvSpPr>
        <p:spPr bwMode="auto">
          <a:xfrm>
            <a:off x="1759279" y="5417808"/>
            <a:ext cx="223330" cy="241701"/>
          </a:xfrm>
          <a:custGeom>
            <a:avLst/>
            <a:gdLst/>
            <a:ahLst/>
            <a:cxnLst/>
            <a:rect l="0" t="0" r="r" b="b"/>
            <a:pathLst>
              <a:path w="21600" h="21251">
                <a:moveTo>
                  <a:pt x="0" y="7472"/>
                </a:moveTo>
                <a:cubicBezTo>
                  <a:pt x="0" y="6079"/>
                  <a:pt x="1085" y="4368"/>
                  <a:pt x="2412" y="3670"/>
                </a:cubicBezTo>
                <a:lnTo>
                  <a:pt x="8389" y="523"/>
                </a:lnTo>
                <a:cubicBezTo>
                  <a:pt x="9715" y="-175"/>
                  <a:pt x="11885" y="-175"/>
                  <a:pt x="13211" y="523"/>
                </a:cubicBezTo>
                <a:lnTo>
                  <a:pt x="19188" y="3670"/>
                </a:lnTo>
                <a:cubicBezTo>
                  <a:pt x="20515" y="4368"/>
                  <a:pt x="21600" y="6079"/>
                  <a:pt x="21600" y="7472"/>
                </a:cubicBezTo>
                <a:lnTo>
                  <a:pt x="21600" y="13778"/>
                </a:lnTo>
                <a:cubicBezTo>
                  <a:pt x="21600" y="15171"/>
                  <a:pt x="20515" y="16882"/>
                  <a:pt x="19188" y="17580"/>
                </a:cubicBezTo>
                <a:lnTo>
                  <a:pt x="13211" y="20727"/>
                </a:lnTo>
                <a:cubicBezTo>
                  <a:pt x="11885" y="21425"/>
                  <a:pt x="9715" y="21425"/>
                  <a:pt x="8389" y="20727"/>
                </a:cubicBezTo>
                <a:lnTo>
                  <a:pt x="2412" y="17580"/>
                </a:lnTo>
                <a:cubicBezTo>
                  <a:pt x="1085" y="16882"/>
                  <a:pt x="0" y="15171"/>
                  <a:pt x="0" y="13778"/>
                </a:cubicBezTo>
                <a:lnTo>
                  <a:pt x="0" y="7472"/>
                </a:lnTo>
                <a:close/>
                <a:moveTo>
                  <a:pt x="0" y="7472"/>
                </a:moveTo>
              </a:path>
            </a:pathLst>
          </a:custGeom>
          <a:solidFill>
            <a:schemeClr val="bg1"/>
          </a:solidFill>
          <a:ln w="28575">
            <a:solidFill>
              <a:srgbClr val="F8733F"/>
            </a:solidFill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70" name="AutoShape 2">
            <a:extLst>
              <a:ext uri="{FF2B5EF4-FFF2-40B4-BE49-F238E27FC236}">
                <a16:creationId xmlns:a16="http://schemas.microsoft.com/office/drawing/2014/main" id="{AE1B3689-8548-43F2-8451-C0FF448AF679}"/>
              </a:ext>
            </a:extLst>
          </p:cNvPr>
          <p:cNvSpPr>
            <a:spLocks/>
          </p:cNvSpPr>
          <p:nvPr/>
        </p:nvSpPr>
        <p:spPr bwMode="auto">
          <a:xfrm>
            <a:off x="1759279" y="6195151"/>
            <a:ext cx="223330" cy="241701"/>
          </a:xfrm>
          <a:custGeom>
            <a:avLst/>
            <a:gdLst/>
            <a:ahLst/>
            <a:cxnLst/>
            <a:rect l="0" t="0" r="r" b="b"/>
            <a:pathLst>
              <a:path w="21600" h="21251">
                <a:moveTo>
                  <a:pt x="0" y="7472"/>
                </a:moveTo>
                <a:cubicBezTo>
                  <a:pt x="0" y="6079"/>
                  <a:pt x="1085" y="4368"/>
                  <a:pt x="2412" y="3670"/>
                </a:cubicBezTo>
                <a:lnTo>
                  <a:pt x="8389" y="523"/>
                </a:lnTo>
                <a:cubicBezTo>
                  <a:pt x="9715" y="-175"/>
                  <a:pt x="11885" y="-175"/>
                  <a:pt x="13211" y="523"/>
                </a:cubicBezTo>
                <a:lnTo>
                  <a:pt x="19188" y="3670"/>
                </a:lnTo>
                <a:cubicBezTo>
                  <a:pt x="20515" y="4368"/>
                  <a:pt x="21600" y="6079"/>
                  <a:pt x="21600" y="7472"/>
                </a:cubicBezTo>
                <a:lnTo>
                  <a:pt x="21600" y="13778"/>
                </a:lnTo>
                <a:cubicBezTo>
                  <a:pt x="21600" y="15171"/>
                  <a:pt x="20515" y="16882"/>
                  <a:pt x="19188" y="17580"/>
                </a:cubicBezTo>
                <a:lnTo>
                  <a:pt x="13211" y="20727"/>
                </a:lnTo>
                <a:cubicBezTo>
                  <a:pt x="11885" y="21425"/>
                  <a:pt x="9715" y="21425"/>
                  <a:pt x="8389" y="20727"/>
                </a:cubicBezTo>
                <a:lnTo>
                  <a:pt x="2412" y="17580"/>
                </a:lnTo>
                <a:cubicBezTo>
                  <a:pt x="1085" y="16882"/>
                  <a:pt x="0" y="15171"/>
                  <a:pt x="0" y="13778"/>
                </a:cubicBezTo>
                <a:lnTo>
                  <a:pt x="0" y="7472"/>
                </a:lnTo>
                <a:close/>
                <a:moveTo>
                  <a:pt x="0" y="7472"/>
                </a:moveTo>
              </a:path>
            </a:pathLst>
          </a:custGeom>
          <a:solidFill>
            <a:schemeClr val="bg1"/>
          </a:solidFill>
          <a:ln w="28575">
            <a:solidFill>
              <a:srgbClr val="F8733F"/>
            </a:solidFill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07DED900-BACD-4608-84FC-55549BBB57CF}"/>
              </a:ext>
            </a:extLst>
          </p:cNvPr>
          <p:cNvSpPr txBox="1"/>
          <p:nvPr/>
        </p:nvSpPr>
        <p:spPr>
          <a:xfrm>
            <a:off x="11457545" y="71135"/>
            <a:ext cx="8216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200" b="1" spc="600" dirty="0">
                <a:latin typeface="+mn-ea"/>
                <a:cs typeface="Lato" panose="020F0502020204030203" pitchFamily="34" charset="0"/>
              </a:rPr>
              <a:t>概要</a:t>
            </a:r>
            <a:endParaRPr lang="en-US" sz="1200" b="1" spc="600" dirty="0">
              <a:latin typeface="+mn-ea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31462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0712BA85-6C9B-4CA6-AB13-0029B78D2BE5}"/>
              </a:ext>
            </a:extLst>
          </p:cNvPr>
          <p:cNvSpPr txBox="1"/>
          <p:nvPr/>
        </p:nvSpPr>
        <p:spPr>
          <a:xfrm>
            <a:off x="4208223" y="4201617"/>
            <a:ext cx="17260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b="1" dirty="0"/>
              <a:t>開発環境</a:t>
            </a:r>
            <a:endParaRPr lang="ko-KR" altLang="en-US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794A412-A880-481F-9A7D-3BCF46FFA75C}"/>
              </a:ext>
            </a:extLst>
          </p:cNvPr>
          <p:cNvSpPr txBox="1"/>
          <p:nvPr/>
        </p:nvSpPr>
        <p:spPr>
          <a:xfrm>
            <a:off x="4208223" y="4769917"/>
            <a:ext cx="3775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b="1" dirty="0"/>
              <a:t>開発日程</a:t>
            </a:r>
            <a:endParaRPr lang="ko-KR" altLang="en-US" b="1" dirty="0"/>
          </a:p>
        </p:txBody>
      </p:sp>
      <p:sp>
        <p:nvSpPr>
          <p:cNvPr id="10" name="AutoShape 2">
            <a:extLst>
              <a:ext uri="{FF2B5EF4-FFF2-40B4-BE49-F238E27FC236}">
                <a16:creationId xmlns:a16="http://schemas.microsoft.com/office/drawing/2014/main" id="{FD0DC2A1-4ED5-41FA-9DBD-262C91013520}"/>
              </a:ext>
            </a:extLst>
          </p:cNvPr>
          <p:cNvSpPr>
            <a:spLocks/>
          </p:cNvSpPr>
          <p:nvPr/>
        </p:nvSpPr>
        <p:spPr bwMode="auto">
          <a:xfrm>
            <a:off x="3958979" y="4274194"/>
            <a:ext cx="207140" cy="224179"/>
          </a:xfrm>
          <a:custGeom>
            <a:avLst/>
            <a:gdLst/>
            <a:ahLst/>
            <a:cxnLst/>
            <a:rect l="0" t="0" r="r" b="b"/>
            <a:pathLst>
              <a:path w="21600" h="21251">
                <a:moveTo>
                  <a:pt x="0" y="7472"/>
                </a:moveTo>
                <a:cubicBezTo>
                  <a:pt x="0" y="6079"/>
                  <a:pt x="1085" y="4368"/>
                  <a:pt x="2412" y="3670"/>
                </a:cubicBezTo>
                <a:lnTo>
                  <a:pt x="8389" y="523"/>
                </a:lnTo>
                <a:cubicBezTo>
                  <a:pt x="9715" y="-175"/>
                  <a:pt x="11885" y="-175"/>
                  <a:pt x="13211" y="523"/>
                </a:cubicBezTo>
                <a:lnTo>
                  <a:pt x="19188" y="3670"/>
                </a:lnTo>
                <a:cubicBezTo>
                  <a:pt x="20515" y="4368"/>
                  <a:pt x="21600" y="6079"/>
                  <a:pt x="21600" y="7472"/>
                </a:cubicBezTo>
                <a:lnTo>
                  <a:pt x="21600" y="13778"/>
                </a:lnTo>
                <a:cubicBezTo>
                  <a:pt x="21600" y="15171"/>
                  <a:pt x="20515" y="16882"/>
                  <a:pt x="19188" y="17580"/>
                </a:cubicBezTo>
                <a:lnTo>
                  <a:pt x="13211" y="20727"/>
                </a:lnTo>
                <a:cubicBezTo>
                  <a:pt x="11885" y="21425"/>
                  <a:pt x="9715" y="21425"/>
                  <a:pt x="8389" y="20727"/>
                </a:cubicBezTo>
                <a:lnTo>
                  <a:pt x="2412" y="17580"/>
                </a:lnTo>
                <a:cubicBezTo>
                  <a:pt x="1085" y="16882"/>
                  <a:pt x="0" y="15171"/>
                  <a:pt x="0" y="13778"/>
                </a:cubicBezTo>
                <a:lnTo>
                  <a:pt x="0" y="7472"/>
                </a:lnTo>
                <a:close/>
                <a:moveTo>
                  <a:pt x="0" y="7472"/>
                </a:moveTo>
              </a:path>
            </a:pathLst>
          </a:custGeom>
          <a:solidFill>
            <a:srgbClr val="F8733F"/>
          </a:solidFill>
          <a:ln w="38100">
            <a:solidFill>
              <a:srgbClr val="FF967B"/>
            </a:solidFill>
          </a:ln>
        </p:spPr>
        <p:txBody>
          <a:bodyPr lIns="0" tIns="0" rIns="0" bIns="0"/>
          <a:lstStyle/>
          <a:p>
            <a:endParaRPr lang="en-US" dirty="0"/>
          </a:p>
        </p:txBody>
      </p:sp>
      <p:cxnSp>
        <p:nvCxnSpPr>
          <p:cNvPr id="33" name="Straight Connector 5">
            <a:extLst>
              <a:ext uri="{FF2B5EF4-FFF2-40B4-BE49-F238E27FC236}">
                <a16:creationId xmlns:a16="http://schemas.microsoft.com/office/drawing/2014/main" id="{B06C5CC0-530A-4A72-8950-4FAC1A92E75F}"/>
              </a:ext>
            </a:extLst>
          </p:cNvPr>
          <p:cNvCxnSpPr>
            <a:cxnSpLocks/>
          </p:cNvCxnSpPr>
          <p:nvPr/>
        </p:nvCxnSpPr>
        <p:spPr>
          <a:xfrm>
            <a:off x="546473" y="3121872"/>
            <a:ext cx="10616827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AutoShape 2">
            <a:extLst>
              <a:ext uri="{FF2B5EF4-FFF2-40B4-BE49-F238E27FC236}">
                <a16:creationId xmlns:a16="http://schemas.microsoft.com/office/drawing/2014/main" id="{2AAF7F20-32EE-420D-99C0-4003C84A1294}"/>
              </a:ext>
            </a:extLst>
          </p:cNvPr>
          <p:cNvSpPr>
            <a:spLocks/>
          </p:cNvSpPr>
          <p:nvPr/>
        </p:nvSpPr>
        <p:spPr bwMode="auto">
          <a:xfrm>
            <a:off x="1439586" y="2032328"/>
            <a:ext cx="1951638" cy="2179088"/>
          </a:xfrm>
          <a:custGeom>
            <a:avLst/>
            <a:gdLst/>
            <a:ahLst/>
            <a:cxnLst/>
            <a:rect l="0" t="0" r="r" b="b"/>
            <a:pathLst>
              <a:path w="21600" h="21251">
                <a:moveTo>
                  <a:pt x="0" y="7472"/>
                </a:moveTo>
                <a:cubicBezTo>
                  <a:pt x="0" y="6079"/>
                  <a:pt x="1085" y="4368"/>
                  <a:pt x="2412" y="3670"/>
                </a:cubicBezTo>
                <a:lnTo>
                  <a:pt x="8389" y="523"/>
                </a:lnTo>
                <a:cubicBezTo>
                  <a:pt x="9715" y="-175"/>
                  <a:pt x="11885" y="-175"/>
                  <a:pt x="13211" y="523"/>
                </a:cubicBezTo>
                <a:lnTo>
                  <a:pt x="19188" y="3670"/>
                </a:lnTo>
                <a:cubicBezTo>
                  <a:pt x="20515" y="4368"/>
                  <a:pt x="21600" y="6079"/>
                  <a:pt x="21600" y="7472"/>
                </a:cubicBezTo>
                <a:lnTo>
                  <a:pt x="21600" y="13778"/>
                </a:lnTo>
                <a:cubicBezTo>
                  <a:pt x="21600" y="15171"/>
                  <a:pt x="20515" y="16882"/>
                  <a:pt x="19188" y="17580"/>
                </a:cubicBezTo>
                <a:lnTo>
                  <a:pt x="13211" y="20727"/>
                </a:lnTo>
                <a:cubicBezTo>
                  <a:pt x="11885" y="21425"/>
                  <a:pt x="9715" y="21425"/>
                  <a:pt x="8389" y="20727"/>
                </a:cubicBezTo>
                <a:lnTo>
                  <a:pt x="2412" y="17580"/>
                </a:lnTo>
                <a:cubicBezTo>
                  <a:pt x="1085" y="16882"/>
                  <a:pt x="0" y="15171"/>
                  <a:pt x="0" y="13778"/>
                </a:cubicBezTo>
                <a:lnTo>
                  <a:pt x="0" y="7472"/>
                </a:lnTo>
                <a:close/>
                <a:moveTo>
                  <a:pt x="0" y="7472"/>
                </a:moveTo>
              </a:path>
            </a:pathLst>
          </a:custGeom>
          <a:solidFill>
            <a:srgbClr val="F8733F"/>
          </a:solidFill>
          <a:ln w="152400">
            <a:solidFill>
              <a:srgbClr val="FF967B"/>
            </a:solidFill>
          </a:ln>
        </p:spPr>
        <p:txBody>
          <a:bodyPr lIns="0" tIns="0" rIns="0" bIns="0"/>
          <a:lstStyle/>
          <a:p>
            <a:endParaRPr 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E48B6DD-C8F2-437F-8FB3-481EF76FB476}"/>
              </a:ext>
            </a:extLst>
          </p:cNvPr>
          <p:cNvSpPr txBox="1"/>
          <p:nvPr/>
        </p:nvSpPr>
        <p:spPr>
          <a:xfrm>
            <a:off x="1308494" y="2891039"/>
            <a:ext cx="22138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b="1" spc="600" dirty="0">
                <a:solidFill>
                  <a:schemeClr val="bg1"/>
                </a:solidFill>
                <a:latin typeface="+mn-ea"/>
                <a:cs typeface="Lato" panose="020F0502020204030203" pitchFamily="34" charset="0"/>
              </a:rPr>
              <a:t>開発内容</a:t>
            </a:r>
            <a:endParaRPr lang="en-US" sz="2400" b="1" spc="600" dirty="0">
              <a:solidFill>
                <a:schemeClr val="bg1"/>
              </a:solidFill>
              <a:latin typeface="+mn-ea"/>
              <a:cs typeface="Lato" panose="020F0502020204030203" pitchFamily="34" charset="0"/>
            </a:endParaRPr>
          </a:p>
        </p:txBody>
      </p:sp>
      <p:sp>
        <p:nvSpPr>
          <p:cNvPr id="36" name="AutoShape 2">
            <a:extLst>
              <a:ext uri="{FF2B5EF4-FFF2-40B4-BE49-F238E27FC236}">
                <a16:creationId xmlns:a16="http://schemas.microsoft.com/office/drawing/2014/main" id="{9235A6E3-756B-40BA-98AA-D2A9E4CB4A90}"/>
              </a:ext>
            </a:extLst>
          </p:cNvPr>
          <p:cNvSpPr>
            <a:spLocks/>
          </p:cNvSpPr>
          <p:nvPr/>
        </p:nvSpPr>
        <p:spPr bwMode="auto">
          <a:xfrm>
            <a:off x="3958979" y="4842494"/>
            <a:ext cx="207140" cy="224179"/>
          </a:xfrm>
          <a:custGeom>
            <a:avLst/>
            <a:gdLst/>
            <a:ahLst/>
            <a:cxnLst/>
            <a:rect l="0" t="0" r="r" b="b"/>
            <a:pathLst>
              <a:path w="21600" h="21251">
                <a:moveTo>
                  <a:pt x="0" y="7472"/>
                </a:moveTo>
                <a:cubicBezTo>
                  <a:pt x="0" y="6079"/>
                  <a:pt x="1085" y="4368"/>
                  <a:pt x="2412" y="3670"/>
                </a:cubicBezTo>
                <a:lnTo>
                  <a:pt x="8389" y="523"/>
                </a:lnTo>
                <a:cubicBezTo>
                  <a:pt x="9715" y="-175"/>
                  <a:pt x="11885" y="-175"/>
                  <a:pt x="13211" y="523"/>
                </a:cubicBezTo>
                <a:lnTo>
                  <a:pt x="19188" y="3670"/>
                </a:lnTo>
                <a:cubicBezTo>
                  <a:pt x="20515" y="4368"/>
                  <a:pt x="21600" y="6079"/>
                  <a:pt x="21600" y="7472"/>
                </a:cubicBezTo>
                <a:lnTo>
                  <a:pt x="21600" y="13778"/>
                </a:lnTo>
                <a:cubicBezTo>
                  <a:pt x="21600" y="15171"/>
                  <a:pt x="20515" y="16882"/>
                  <a:pt x="19188" y="17580"/>
                </a:cubicBezTo>
                <a:lnTo>
                  <a:pt x="13211" y="20727"/>
                </a:lnTo>
                <a:cubicBezTo>
                  <a:pt x="11885" y="21425"/>
                  <a:pt x="9715" y="21425"/>
                  <a:pt x="8389" y="20727"/>
                </a:cubicBezTo>
                <a:lnTo>
                  <a:pt x="2412" y="17580"/>
                </a:lnTo>
                <a:cubicBezTo>
                  <a:pt x="1085" y="16882"/>
                  <a:pt x="0" y="15171"/>
                  <a:pt x="0" y="13778"/>
                </a:cubicBezTo>
                <a:lnTo>
                  <a:pt x="0" y="7472"/>
                </a:lnTo>
                <a:close/>
                <a:moveTo>
                  <a:pt x="0" y="7472"/>
                </a:moveTo>
              </a:path>
            </a:pathLst>
          </a:custGeom>
          <a:solidFill>
            <a:srgbClr val="F8733F"/>
          </a:solidFill>
          <a:ln w="38100">
            <a:solidFill>
              <a:srgbClr val="FF967B"/>
            </a:solidFill>
          </a:ln>
        </p:spPr>
        <p:txBody>
          <a:bodyPr lIns="0" tIns="0" rIns="0" bIns="0"/>
          <a:lstStyle/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F075D5-A850-4CB5-BEAD-DC1FA857BC19}"/>
              </a:ext>
            </a:extLst>
          </p:cNvPr>
          <p:cNvSpPr txBox="1"/>
          <p:nvPr/>
        </p:nvSpPr>
        <p:spPr>
          <a:xfrm>
            <a:off x="4208223" y="5338217"/>
            <a:ext cx="3775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b="1" dirty="0"/>
              <a:t>データベース</a:t>
            </a:r>
            <a:endParaRPr lang="ko-KR" altLang="en-US" b="1" dirty="0"/>
          </a:p>
        </p:txBody>
      </p:sp>
      <p:sp>
        <p:nvSpPr>
          <p:cNvPr id="12" name="AutoShape 2">
            <a:extLst>
              <a:ext uri="{FF2B5EF4-FFF2-40B4-BE49-F238E27FC236}">
                <a16:creationId xmlns:a16="http://schemas.microsoft.com/office/drawing/2014/main" id="{BF10FD3E-6B88-4123-A3F6-1D1D147A54CA}"/>
              </a:ext>
            </a:extLst>
          </p:cNvPr>
          <p:cNvSpPr>
            <a:spLocks/>
          </p:cNvSpPr>
          <p:nvPr/>
        </p:nvSpPr>
        <p:spPr bwMode="auto">
          <a:xfrm>
            <a:off x="3958979" y="5410794"/>
            <a:ext cx="207140" cy="224179"/>
          </a:xfrm>
          <a:custGeom>
            <a:avLst/>
            <a:gdLst/>
            <a:ahLst/>
            <a:cxnLst/>
            <a:rect l="0" t="0" r="r" b="b"/>
            <a:pathLst>
              <a:path w="21600" h="21251">
                <a:moveTo>
                  <a:pt x="0" y="7472"/>
                </a:moveTo>
                <a:cubicBezTo>
                  <a:pt x="0" y="6079"/>
                  <a:pt x="1085" y="4368"/>
                  <a:pt x="2412" y="3670"/>
                </a:cubicBezTo>
                <a:lnTo>
                  <a:pt x="8389" y="523"/>
                </a:lnTo>
                <a:cubicBezTo>
                  <a:pt x="9715" y="-175"/>
                  <a:pt x="11885" y="-175"/>
                  <a:pt x="13211" y="523"/>
                </a:cubicBezTo>
                <a:lnTo>
                  <a:pt x="19188" y="3670"/>
                </a:lnTo>
                <a:cubicBezTo>
                  <a:pt x="20515" y="4368"/>
                  <a:pt x="21600" y="6079"/>
                  <a:pt x="21600" y="7472"/>
                </a:cubicBezTo>
                <a:lnTo>
                  <a:pt x="21600" y="13778"/>
                </a:lnTo>
                <a:cubicBezTo>
                  <a:pt x="21600" y="15171"/>
                  <a:pt x="20515" y="16882"/>
                  <a:pt x="19188" y="17580"/>
                </a:cubicBezTo>
                <a:lnTo>
                  <a:pt x="13211" y="20727"/>
                </a:lnTo>
                <a:cubicBezTo>
                  <a:pt x="11885" y="21425"/>
                  <a:pt x="9715" y="21425"/>
                  <a:pt x="8389" y="20727"/>
                </a:cubicBezTo>
                <a:lnTo>
                  <a:pt x="2412" y="17580"/>
                </a:lnTo>
                <a:cubicBezTo>
                  <a:pt x="1085" y="16882"/>
                  <a:pt x="0" y="15171"/>
                  <a:pt x="0" y="13778"/>
                </a:cubicBezTo>
                <a:lnTo>
                  <a:pt x="0" y="7472"/>
                </a:lnTo>
                <a:close/>
                <a:moveTo>
                  <a:pt x="0" y="7472"/>
                </a:moveTo>
              </a:path>
            </a:pathLst>
          </a:custGeom>
          <a:solidFill>
            <a:srgbClr val="F8733F"/>
          </a:solidFill>
          <a:ln w="38100">
            <a:solidFill>
              <a:srgbClr val="FF967B"/>
            </a:solidFill>
          </a:ln>
        </p:spPr>
        <p:txBody>
          <a:bodyPr lIns="0" tIns="0" rIns="0" bIns="0"/>
          <a:lstStyle/>
          <a:p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C3C7BB3-9362-4DEC-9B23-C99CED78C654}"/>
              </a:ext>
            </a:extLst>
          </p:cNvPr>
          <p:cNvSpPr txBox="1"/>
          <p:nvPr/>
        </p:nvSpPr>
        <p:spPr>
          <a:xfrm>
            <a:off x="4208223" y="3700428"/>
            <a:ext cx="18877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b="1" dirty="0"/>
              <a:t>システム構成図</a:t>
            </a:r>
            <a:endParaRPr lang="ko-KR" altLang="en-US" b="1" dirty="0"/>
          </a:p>
        </p:txBody>
      </p:sp>
      <p:sp>
        <p:nvSpPr>
          <p:cNvPr id="21" name="AutoShape 2">
            <a:extLst>
              <a:ext uri="{FF2B5EF4-FFF2-40B4-BE49-F238E27FC236}">
                <a16:creationId xmlns:a16="http://schemas.microsoft.com/office/drawing/2014/main" id="{03A5BCBE-5725-4BD1-9169-6E7740529117}"/>
              </a:ext>
            </a:extLst>
          </p:cNvPr>
          <p:cNvSpPr>
            <a:spLocks/>
          </p:cNvSpPr>
          <p:nvPr/>
        </p:nvSpPr>
        <p:spPr bwMode="auto">
          <a:xfrm>
            <a:off x="3958979" y="3773005"/>
            <a:ext cx="207140" cy="224179"/>
          </a:xfrm>
          <a:custGeom>
            <a:avLst/>
            <a:gdLst/>
            <a:ahLst/>
            <a:cxnLst/>
            <a:rect l="0" t="0" r="r" b="b"/>
            <a:pathLst>
              <a:path w="21600" h="21251">
                <a:moveTo>
                  <a:pt x="0" y="7472"/>
                </a:moveTo>
                <a:cubicBezTo>
                  <a:pt x="0" y="6079"/>
                  <a:pt x="1085" y="4368"/>
                  <a:pt x="2412" y="3670"/>
                </a:cubicBezTo>
                <a:lnTo>
                  <a:pt x="8389" y="523"/>
                </a:lnTo>
                <a:cubicBezTo>
                  <a:pt x="9715" y="-175"/>
                  <a:pt x="11885" y="-175"/>
                  <a:pt x="13211" y="523"/>
                </a:cubicBezTo>
                <a:lnTo>
                  <a:pt x="19188" y="3670"/>
                </a:lnTo>
                <a:cubicBezTo>
                  <a:pt x="20515" y="4368"/>
                  <a:pt x="21600" y="6079"/>
                  <a:pt x="21600" y="7472"/>
                </a:cubicBezTo>
                <a:lnTo>
                  <a:pt x="21600" y="13778"/>
                </a:lnTo>
                <a:cubicBezTo>
                  <a:pt x="21600" y="15171"/>
                  <a:pt x="20515" y="16882"/>
                  <a:pt x="19188" y="17580"/>
                </a:cubicBezTo>
                <a:lnTo>
                  <a:pt x="13211" y="20727"/>
                </a:lnTo>
                <a:cubicBezTo>
                  <a:pt x="11885" y="21425"/>
                  <a:pt x="9715" y="21425"/>
                  <a:pt x="8389" y="20727"/>
                </a:cubicBezTo>
                <a:lnTo>
                  <a:pt x="2412" y="17580"/>
                </a:lnTo>
                <a:cubicBezTo>
                  <a:pt x="1085" y="16882"/>
                  <a:pt x="0" y="15171"/>
                  <a:pt x="0" y="13778"/>
                </a:cubicBezTo>
                <a:lnTo>
                  <a:pt x="0" y="7472"/>
                </a:lnTo>
                <a:close/>
                <a:moveTo>
                  <a:pt x="0" y="7472"/>
                </a:moveTo>
              </a:path>
            </a:pathLst>
          </a:custGeom>
          <a:solidFill>
            <a:srgbClr val="F8733F"/>
          </a:solidFill>
          <a:ln w="38100">
            <a:solidFill>
              <a:srgbClr val="FF967B"/>
            </a:solidFill>
          </a:ln>
        </p:spPr>
        <p:txBody>
          <a:bodyPr lIns="0" tIns="0" rIns="0" bIns="0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98730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Box 70">
            <a:extLst>
              <a:ext uri="{FF2B5EF4-FFF2-40B4-BE49-F238E27FC236}">
                <a16:creationId xmlns:a16="http://schemas.microsoft.com/office/drawing/2014/main" id="{07DED900-BACD-4608-84FC-55549BBB57CF}"/>
              </a:ext>
            </a:extLst>
          </p:cNvPr>
          <p:cNvSpPr txBox="1"/>
          <p:nvPr/>
        </p:nvSpPr>
        <p:spPr>
          <a:xfrm>
            <a:off x="10945816" y="79524"/>
            <a:ext cx="13868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200" b="1" spc="600" dirty="0">
                <a:latin typeface="+mn-ea"/>
                <a:cs typeface="Lato" panose="020F0502020204030203" pitchFamily="34" charset="0"/>
              </a:rPr>
              <a:t>開発内容</a:t>
            </a:r>
            <a:endParaRPr lang="en-US" sz="1200" b="1" spc="600" dirty="0">
              <a:latin typeface="+mn-ea"/>
              <a:cs typeface="Lato" panose="020F0502020204030203" pitchFamily="34" charset="0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529265AC-1A71-47EF-BECD-5F5FCC5E9EB9}"/>
              </a:ext>
            </a:extLst>
          </p:cNvPr>
          <p:cNvSpPr/>
          <p:nvPr/>
        </p:nvSpPr>
        <p:spPr>
          <a:xfrm>
            <a:off x="1544204" y="2466262"/>
            <a:ext cx="2541865" cy="3330429"/>
          </a:xfrm>
          <a:prstGeom prst="round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18BCADB-C866-4D60-BB82-1F3148C6FF85}"/>
              </a:ext>
            </a:extLst>
          </p:cNvPr>
          <p:cNvSpPr txBox="1"/>
          <p:nvPr/>
        </p:nvSpPr>
        <p:spPr>
          <a:xfrm>
            <a:off x="1985674" y="2007793"/>
            <a:ext cx="196186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2000" b="1" dirty="0"/>
              <a:t>フロントエンド</a:t>
            </a:r>
            <a:endParaRPr lang="ko-KR" altLang="en-US" sz="2000" b="1" dirty="0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8A57D7E1-B5E5-42BD-833C-D62862B27412}"/>
              </a:ext>
            </a:extLst>
          </p:cNvPr>
          <p:cNvSpPr/>
          <p:nvPr/>
        </p:nvSpPr>
        <p:spPr>
          <a:xfrm>
            <a:off x="4974077" y="2466262"/>
            <a:ext cx="2541865" cy="3330429"/>
          </a:xfrm>
          <a:prstGeom prst="round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CA085D-5852-4287-9ABA-474AC2E48112}"/>
              </a:ext>
            </a:extLst>
          </p:cNvPr>
          <p:cNvSpPr txBox="1"/>
          <p:nvPr/>
        </p:nvSpPr>
        <p:spPr>
          <a:xfrm>
            <a:off x="5529530" y="2006381"/>
            <a:ext cx="179314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2000" b="1" dirty="0"/>
              <a:t>データベース</a:t>
            </a:r>
            <a:endParaRPr lang="ko-KR" altLang="en-US" sz="2000" b="1" dirty="0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C38827F5-2678-4D63-B42E-27275FCC24C9}"/>
              </a:ext>
            </a:extLst>
          </p:cNvPr>
          <p:cNvSpPr/>
          <p:nvPr/>
        </p:nvSpPr>
        <p:spPr>
          <a:xfrm>
            <a:off x="8403951" y="2466262"/>
            <a:ext cx="2541865" cy="3330429"/>
          </a:xfrm>
          <a:prstGeom prst="round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96D8B2E-1125-4224-B9F7-62D73F2ED4CC}"/>
              </a:ext>
            </a:extLst>
          </p:cNvPr>
          <p:cNvSpPr txBox="1"/>
          <p:nvPr/>
        </p:nvSpPr>
        <p:spPr>
          <a:xfrm>
            <a:off x="9256830" y="2001965"/>
            <a:ext cx="13670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2000" b="1" dirty="0"/>
              <a:t>サーバー</a:t>
            </a:r>
            <a:endParaRPr lang="ko-KR" altLang="en-US" sz="2000" b="1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A6F52D35-BE83-4B12-AFE1-AA6426AD2F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6874" y="2925559"/>
            <a:ext cx="1088471" cy="1088471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A8B23787-92D5-4D61-BD81-D3CDB93D0F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0900" y="4131476"/>
            <a:ext cx="1088472" cy="1246947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FC230D99-777B-4A7F-A02C-16EEB39D7E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9062" y="2925559"/>
            <a:ext cx="1088472" cy="1088472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C51B89B4-EC07-46C5-9841-CC64A113BE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0145" y="2602552"/>
            <a:ext cx="1684149" cy="1684149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832177D6-0726-4543-A2D1-70349BA4993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5746" y="3842592"/>
            <a:ext cx="1992948" cy="1992948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94024F50-F70D-4876-B6E1-E800453F80B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6864" y="2715835"/>
            <a:ext cx="1596033" cy="1596033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65861A6-7775-47A7-83BC-4C11D4B96B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0138" y="4568326"/>
            <a:ext cx="2429486" cy="747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6D4CEF8B-BDE3-45FC-89B0-B7984F5B0E14}"/>
              </a:ext>
            </a:extLst>
          </p:cNvPr>
          <p:cNvSpPr txBox="1"/>
          <p:nvPr/>
        </p:nvSpPr>
        <p:spPr>
          <a:xfrm>
            <a:off x="277963" y="1009153"/>
            <a:ext cx="26978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2400" b="1" dirty="0"/>
              <a:t>システム構成図</a:t>
            </a:r>
            <a:endParaRPr lang="ko-KR" altLang="en-US" sz="2400" b="1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A72B44F-EFFD-4EB8-A59E-4AC5F1EF8BA5}"/>
              </a:ext>
            </a:extLst>
          </p:cNvPr>
          <p:cNvSpPr txBox="1"/>
          <p:nvPr/>
        </p:nvSpPr>
        <p:spPr>
          <a:xfrm>
            <a:off x="283909" y="419227"/>
            <a:ext cx="101181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3200" b="1" dirty="0">
                <a:solidFill>
                  <a:srgbClr val="F8733F"/>
                </a:solidFill>
              </a:rPr>
              <a:t>#</a:t>
            </a:r>
            <a:r>
              <a:rPr lang="en-US" altLang="ja-JP" sz="3200" b="1" dirty="0">
                <a:solidFill>
                  <a:srgbClr val="F8733F"/>
                </a:solidFill>
                <a:latin typeface="+mn-ea"/>
              </a:rPr>
              <a:t>01</a:t>
            </a:r>
            <a:endParaRPr lang="ko-KR" altLang="en-US" sz="3200" b="1" dirty="0">
              <a:solidFill>
                <a:srgbClr val="F8733F"/>
              </a:solidFill>
              <a:latin typeface="+mn-ea"/>
            </a:endParaRPr>
          </a:p>
        </p:txBody>
      </p:sp>
      <p:sp>
        <p:nvSpPr>
          <p:cNvPr id="41" name="Freeform 109">
            <a:extLst>
              <a:ext uri="{FF2B5EF4-FFF2-40B4-BE49-F238E27FC236}">
                <a16:creationId xmlns:a16="http://schemas.microsoft.com/office/drawing/2014/main" id="{47D31CAE-EB8C-49E8-A240-09D7D5A03F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6936" y="2055420"/>
            <a:ext cx="290386" cy="299028"/>
          </a:xfrm>
          <a:custGeom>
            <a:avLst/>
            <a:gdLst>
              <a:gd name="T0" fmla="*/ 31559 w 619"/>
              <a:gd name="T1" fmla="*/ 32084 h 634"/>
              <a:gd name="T2" fmla="*/ 31559 w 619"/>
              <a:gd name="T3" fmla="*/ 32084 h 634"/>
              <a:gd name="T4" fmla="*/ 26180 w 619"/>
              <a:gd name="T5" fmla="*/ 37130 h 634"/>
              <a:gd name="T6" fmla="*/ 31559 w 619"/>
              <a:gd name="T7" fmla="*/ 42538 h 634"/>
              <a:gd name="T8" fmla="*/ 42318 w 619"/>
              <a:gd name="T9" fmla="*/ 37130 h 634"/>
              <a:gd name="T10" fmla="*/ 31559 w 619"/>
              <a:gd name="T11" fmla="*/ 32084 h 634"/>
              <a:gd name="T12" fmla="*/ 195452 w 619"/>
              <a:gd name="T13" fmla="*/ 0 h 634"/>
              <a:gd name="T14" fmla="*/ 195452 w 619"/>
              <a:gd name="T15" fmla="*/ 0 h 634"/>
              <a:gd name="T16" fmla="*/ 26180 w 619"/>
              <a:gd name="T17" fmla="*/ 0 h 634"/>
              <a:gd name="T18" fmla="*/ 0 w 619"/>
              <a:gd name="T19" fmla="*/ 32084 h 634"/>
              <a:gd name="T20" fmla="*/ 0 w 619"/>
              <a:gd name="T21" fmla="*/ 201874 h 634"/>
              <a:gd name="T22" fmla="*/ 26180 w 619"/>
              <a:gd name="T23" fmla="*/ 228190 h 634"/>
              <a:gd name="T24" fmla="*/ 195452 w 619"/>
              <a:gd name="T25" fmla="*/ 228190 h 634"/>
              <a:gd name="T26" fmla="*/ 221632 w 619"/>
              <a:gd name="T27" fmla="*/ 201874 h 634"/>
              <a:gd name="T28" fmla="*/ 221632 w 619"/>
              <a:gd name="T29" fmla="*/ 32084 h 634"/>
              <a:gd name="T30" fmla="*/ 195452 w 619"/>
              <a:gd name="T31" fmla="*/ 0 h 634"/>
              <a:gd name="T32" fmla="*/ 211232 w 619"/>
              <a:gd name="T33" fmla="*/ 201874 h 634"/>
              <a:gd name="T34" fmla="*/ 211232 w 619"/>
              <a:gd name="T35" fmla="*/ 201874 h 634"/>
              <a:gd name="T36" fmla="*/ 195452 w 619"/>
              <a:gd name="T37" fmla="*/ 212328 h 634"/>
              <a:gd name="T38" fmla="*/ 26180 w 619"/>
              <a:gd name="T39" fmla="*/ 212328 h 634"/>
              <a:gd name="T40" fmla="*/ 10400 w 619"/>
              <a:gd name="T41" fmla="*/ 201874 h 634"/>
              <a:gd name="T42" fmla="*/ 10400 w 619"/>
              <a:gd name="T43" fmla="*/ 74261 h 634"/>
              <a:gd name="T44" fmla="*/ 211232 w 619"/>
              <a:gd name="T45" fmla="*/ 74261 h 634"/>
              <a:gd name="T46" fmla="*/ 211232 w 619"/>
              <a:gd name="T47" fmla="*/ 201874 h 634"/>
              <a:gd name="T48" fmla="*/ 211232 w 619"/>
              <a:gd name="T49" fmla="*/ 58399 h 634"/>
              <a:gd name="T50" fmla="*/ 211232 w 619"/>
              <a:gd name="T51" fmla="*/ 58399 h 634"/>
              <a:gd name="T52" fmla="*/ 10400 w 619"/>
              <a:gd name="T53" fmla="*/ 58399 h 634"/>
              <a:gd name="T54" fmla="*/ 10400 w 619"/>
              <a:gd name="T55" fmla="*/ 32084 h 634"/>
              <a:gd name="T56" fmla="*/ 26180 w 619"/>
              <a:gd name="T57" fmla="*/ 15862 h 634"/>
              <a:gd name="T58" fmla="*/ 195452 w 619"/>
              <a:gd name="T59" fmla="*/ 15862 h 634"/>
              <a:gd name="T60" fmla="*/ 211232 w 619"/>
              <a:gd name="T61" fmla="*/ 32084 h 634"/>
              <a:gd name="T62" fmla="*/ 211232 w 619"/>
              <a:gd name="T63" fmla="*/ 58399 h 634"/>
              <a:gd name="T64" fmla="*/ 89657 w 619"/>
              <a:gd name="T65" fmla="*/ 32084 h 634"/>
              <a:gd name="T66" fmla="*/ 89657 w 619"/>
              <a:gd name="T67" fmla="*/ 32084 h 634"/>
              <a:gd name="T68" fmla="*/ 84278 w 619"/>
              <a:gd name="T69" fmla="*/ 37130 h 634"/>
              <a:gd name="T70" fmla="*/ 89657 w 619"/>
              <a:gd name="T71" fmla="*/ 42538 h 634"/>
              <a:gd name="T72" fmla="*/ 95037 w 619"/>
              <a:gd name="T73" fmla="*/ 37130 h 634"/>
              <a:gd name="T74" fmla="*/ 89657 w 619"/>
              <a:gd name="T75" fmla="*/ 32084 h 634"/>
              <a:gd name="T76" fmla="*/ 63477 w 619"/>
              <a:gd name="T77" fmla="*/ 32084 h 634"/>
              <a:gd name="T78" fmla="*/ 63477 w 619"/>
              <a:gd name="T79" fmla="*/ 32084 h 634"/>
              <a:gd name="T80" fmla="*/ 52718 w 619"/>
              <a:gd name="T81" fmla="*/ 37130 h 634"/>
              <a:gd name="T82" fmla="*/ 63477 w 619"/>
              <a:gd name="T83" fmla="*/ 42538 h 634"/>
              <a:gd name="T84" fmla="*/ 68498 w 619"/>
              <a:gd name="T85" fmla="*/ 37130 h 634"/>
              <a:gd name="T86" fmla="*/ 63477 w 619"/>
              <a:gd name="T87" fmla="*/ 32084 h 634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619" h="634">
                <a:moveTo>
                  <a:pt x="88" y="89"/>
                </a:moveTo>
                <a:lnTo>
                  <a:pt x="88" y="89"/>
                </a:lnTo>
                <a:cubicBezTo>
                  <a:pt x="88" y="89"/>
                  <a:pt x="73" y="89"/>
                  <a:pt x="73" y="103"/>
                </a:cubicBezTo>
                <a:cubicBezTo>
                  <a:pt x="73" y="118"/>
                  <a:pt x="88" y="118"/>
                  <a:pt x="88" y="118"/>
                </a:cubicBezTo>
                <a:cubicBezTo>
                  <a:pt x="103" y="118"/>
                  <a:pt x="118" y="118"/>
                  <a:pt x="118" y="103"/>
                </a:cubicBezTo>
                <a:cubicBezTo>
                  <a:pt x="118" y="89"/>
                  <a:pt x="103" y="89"/>
                  <a:pt x="88" y="89"/>
                </a:cubicBezTo>
                <a:close/>
                <a:moveTo>
                  <a:pt x="545" y="0"/>
                </a:moveTo>
                <a:lnTo>
                  <a:pt x="545" y="0"/>
                </a:lnTo>
                <a:cubicBezTo>
                  <a:pt x="73" y="0"/>
                  <a:pt x="73" y="0"/>
                  <a:pt x="73" y="0"/>
                </a:cubicBezTo>
                <a:cubicBezTo>
                  <a:pt x="29" y="0"/>
                  <a:pt x="0" y="44"/>
                  <a:pt x="0" y="89"/>
                </a:cubicBezTo>
                <a:cubicBezTo>
                  <a:pt x="0" y="560"/>
                  <a:pt x="0" y="560"/>
                  <a:pt x="0" y="560"/>
                </a:cubicBezTo>
                <a:cubicBezTo>
                  <a:pt x="0" y="604"/>
                  <a:pt x="29" y="633"/>
                  <a:pt x="73" y="633"/>
                </a:cubicBezTo>
                <a:cubicBezTo>
                  <a:pt x="545" y="633"/>
                  <a:pt x="545" y="633"/>
                  <a:pt x="545" y="633"/>
                </a:cubicBezTo>
                <a:cubicBezTo>
                  <a:pt x="589" y="633"/>
                  <a:pt x="618" y="604"/>
                  <a:pt x="618" y="560"/>
                </a:cubicBezTo>
                <a:cubicBezTo>
                  <a:pt x="618" y="89"/>
                  <a:pt x="618" y="89"/>
                  <a:pt x="618" y="89"/>
                </a:cubicBezTo>
                <a:cubicBezTo>
                  <a:pt x="618" y="44"/>
                  <a:pt x="589" y="0"/>
                  <a:pt x="545" y="0"/>
                </a:cubicBezTo>
                <a:close/>
                <a:moveTo>
                  <a:pt x="589" y="560"/>
                </a:moveTo>
                <a:lnTo>
                  <a:pt x="589" y="560"/>
                </a:lnTo>
                <a:cubicBezTo>
                  <a:pt x="589" y="574"/>
                  <a:pt x="559" y="589"/>
                  <a:pt x="545" y="589"/>
                </a:cubicBezTo>
                <a:cubicBezTo>
                  <a:pt x="73" y="589"/>
                  <a:pt x="73" y="589"/>
                  <a:pt x="73" y="589"/>
                </a:cubicBezTo>
                <a:cubicBezTo>
                  <a:pt x="59" y="589"/>
                  <a:pt x="29" y="574"/>
                  <a:pt x="29" y="560"/>
                </a:cubicBezTo>
                <a:cubicBezTo>
                  <a:pt x="29" y="206"/>
                  <a:pt x="29" y="206"/>
                  <a:pt x="29" y="206"/>
                </a:cubicBezTo>
                <a:cubicBezTo>
                  <a:pt x="589" y="206"/>
                  <a:pt x="589" y="206"/>
                  <a:pt x="589" y="206"/>
                </a:cubicBezTo>
                <a:lnTo>
                  <a:pt x="589" y="560"/>
                </a:lnTo>
                <a:close/>
                <a:moveTo>
                  <a:pt x="589" y="162"/>
                </a:moveTo>
                <a:lnTo>
                  <a:pt x="589" y="162"/>
                </a:lnTo>
                <a:cubicBezTo>
                  <a:pt x="29" y="162"/>
                  <a:pt x="29" y="162"/>
                  <a:pt x="29" y="162"/>
                </a:cubicBezTo>
                <a:cubicBezTo>
                  <a:pt x="29" y="89"/>
                  <a:pt x="29" y="89"/>
                  <a:pt x="29" y="89"/>
                </a:cubicBezTo>
                <a:cubicBezTo>
                  <a:pt x="29" y="59"/>
                  <a:pt x="59" y="44"/>
                  <a:pt x="73" y="44"/>
                </a:cubicBezTo>
                <a:cubicBezTo>
                  <a:pt x="545" y="44"/>
                  <a:pt x="545" y="44"/>
                  <a:pt x="545" y="44"/>
                </a:cubicBezTo>
                <a:cubicBezTo>
                  <a:pt x="559" y="44"/>
                  <a:pt x="589" y="59"/>
                  <a:pt x="589" y="89"/>
                </a:cubicBezTo>
                <a:lnTo>
                  <a:pt x="589" y="162"/>
                </a:lnTo>
                <a:close/>
                <a:moveTo>
                  <a:pt x="250" y="89"/>
                </a:moveTo>
                <a:lnTo>
                  <a:pt x="250" y="89"/>
                </a:lnTo>
                <a:cubicBezTo>
                  <a:pt x="235" y="89"/>
                  <a:pt x="235" y="89"/>
                  <a:pt x="235" y="103"/>
                </a:cubicBezTo>
                <a:cubicBezTo>
                  <a:pt x="235" y="118"/>
                  <a:pt x="235" y="118"/>
                  <a:pt x="250" y="118"/>
                </a:cubicBezTo>
                <a:cubicBezTo>
                  <a:pt x="265" y="118"/>
                  <a:pt x="265" y="118"/>
                  <a:pt x="265" y="103"/>
                </a:cubicBezTo>
                <a:cubicBezTo>
                  <a:pt x="265" y="89"/>
                  <a:pt x="265" y="89"/>
                  <a:pt x="250" y="89"/>
                </a:cubicBezTo>
                <a:close/>
                <a:moveTo>
                  <a:pt x="177" y="89"/>
                </a:moveTo>
                <a:lnTo>
                  <a:pt x="177" y="89"/>
                </a:lnTo>
                <a:cubicBezTo>
                  <a:pt x="162" y="89"/>
                  <a:pt x="147" y="89"/>
                  <a:pt x="147" y="103"/>
                </a:cubicBezTo>
                <a:cubicBezTo>
                  <a:pt x="147" y="118"/>
                  <a:pt x="162" y="118"/>
                  <a:pt x="177" y="118"/>
                </a:cubicBezTo>
                <a:cubicBezTo>
                  <a:pt x="177" y="118"/>
                  <a:pt x="191" y="118"/>
                  <a:pt x="191" y="103"/>
                </a:cubicBezTo>
                <a:cubicBezTo>
                  <a:pt x="191" y="89"/>
                  <a:pt x="177" y="89"/>
                  <a:pt x="177" y="89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2700"/>
          </a:p>
        </p:txBody>
      </p:sp>
      <p:sp>
        <p:nvSpPr>
          <p:cNvPr id="42" name="Freeform 109">
            <a:extLst>
              <a:ext uri="{FF2B5EF4-FFF2-40B4-BE49-F238E27FC236}">
                <a16:creationId xmlns:a16="http://schemas.microsoft.com/office/drawing/2014/main" id="{75E262B9-DD25-49CD-936A-6377C0BB23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61262" y="2052506"/>
            <a:ext cx="290386" cy="299028"/>
          </a:xfrm>
          <a:custGeom>
            <a:avLst/>
            <a:gdLst>
              <a:gd name="T0" fmla="*/ 31559 w 619"/>
              <a:gd name="T1" fmla="*/ 32084 h 634"/>
              <a:gd name="T2" fmla="*/ 31559 w 619"/>
              <a:gd name="T3" fmla="*/ 32084 h 634"/>
              <a:gd name="T4" fmla="*/ 26180 w 619"/>
              <a:gd name="T5" fmla="*/ 37130 h 634"/>
              <a:gd name="T6" fmla="*/ 31559 w 619"/>
              <a:gd name="T7" fmla="*/ 42538 h 634"/>
              <a:gd name="T8" fmla="*/ 42318 w 619"/>
              <a:gd name="T9" fmla="*/ 37130 h 634"/>
              <a:gd name="T10" fmla="*/ 31559 w 619"/>
              <a:gd name="T11" fmla="*/ 32084 h 634"/>
              <a:gd name="T12" fmla="*/ 195452 w 619"/>
              <a:gd name="T13" fmla="*/ 0 h 634"/>
              <a:gd name="T14" fmla="*/ 195452 w 619"/>
              <a:gd name="T15" fmla="*/ 0 h 634"/>
              <a:gd name="T16" fmla="*/ 26180 w 619"/>
              <a:gd name="T17" fmla="*/ 0 h 634"/>
              <a:gd name="T18" fmla="*/ 0 w 619"/>
              <a:gd name="T19" fmla="*/ 32084 h 634"/>
              <a:gd name="T20" fmla="*/ 0 w 619"/>
              <a:gd name="T21" fmla="*/ 201874 h 634"/>
              <a:gd name="T22" fmla="*/ 26180 w 619"/>
              <a:gd name="T23" fmla="*/ 228190 h 634"/>
              <a:gd name="T24" fmla="*/ 195452 w 619"/>
              <a:gd name="T25" fmla="*/ 228190 h 634"/>
              <a:gd name="T26" fmla="*/ 221632 w 619"/>
              <a:gd name="T27" fmla="*/ 201874 h 634"/>
              <a:gd name="T28" fmla="*/ 221632 w 619"/>
              <a:gd name="T29" fmla="*/ 32084 h 634"/>
              <a:gd name="T30" fmla="*/ 195452 w 619"/>
              <a:gd name="T31" fmla="*/ 0 h 634"/>
              <a:gd name="T32" fmla="*/ 211232 w 619"/>
              <a:gd name="T33" fmla="*/ 201874 h 634"/>
              <a:gd name="T34" fmla="*/ 211232 w 619"/>
              <a:gd name="T35" fmla="*/ 201874 h 634"/>
              <a:gd name="T36" fmla="*/ 195452 w 619"/>
              <a:gd name="T37" fmla="*/ 212328 h 634"/>
              <a:gd name="T38" fmla="*/ 26180 w 619"/>
              <a:gd name="T39" fmla="*/ 212328 h 634"/>
              <a:gd name="T40" fmla="*/ 10400 w 619"/>
              <a:gd name="T41" fmla="*/ 201874 h 634"/>
              <a:gd name="T42" fmla="*/ 10400 w 619"/>
              <a:gd name="T43" fmla="*/ 74261 h 634"/>
              <a:gd name="T44" fmla="*/ 211232 w 619"/>
              <a:gd name="T45" fmla="*/ 74261 h 634"/>
              <a:gd name="T46" fmla="*/ 211232 w 619"/>
              <a:gd name="T47" fmla="*/ 201874 h 634"/>
              <a:gd name="T48" fmla="*/ 211232 w 619"/>
              <a:gd name="T49" fmla="*/ 58399 h 634"/>
              <a:gd name="T50" fmla="*/ 211232 w 619"/>
              <a:gd name="T51" fmla="*/ 58399 h 634"/>
              <a:gd name="T52" fmla="*/ 10400 w 619"/>
              <a:gd name="T53" fmla="*/ 58399 h 634"/>
              <a:gd name="T54" fmla="*/ 10400 w 619"/>
              <a:gd name="T55" fmla="*/ 32084 h 634"/>
              <a:gd name="T56" fmla="*/ 26180 w 619"/>
              <a:gd name="T57" fmla="*/ 15862 h 634"/>
              <a:gd name="T58" fmla="*/ 195452 w 619"/>
              <a:gd name="T59" fmla="*/ 15862 h 634"/>
              <a:gd name="T60" fmla="*/ 211232 w 619"/>
              <a:gd name="T61" fmla="*/ 32084 h 634"/>
              <a:gd name="T62" fmla="*/ 211232 w 619"/>
              <a:gd name="T63" fmla="*/ 58399 h 634"/>
              <a:gd name="T64" fmla="*/ 89657 w 619"/>
              <a:gd name="T65" fmla="*/ 32084 h 634"/>
              <a:gd name="T66" fmla="*/ 89657 w 619"/>
              <a:gd name="T67" fmla="*/ 32084 h 634"/>
              <a:gd name="T68" fmla="*/ 84278 w 619"/>
              <a:gd name="T69" fmla="*/ 37130 h 634"/>
              <a:gd name="T70" fmla="*/ 89657 w 619"/>
              <a:gd name="T71" fmla="*/ 42538 h 634"/>
              <a:gd name="T72" fmla="*/ 95037 w 619"/>
              <a:gd name="T73" fmla="*/ 37130 h 634"/>
              <a:gd name="T74" fmla="*/ 89657 w 619"/>
              <a:gd name="T75" fmla="*/ 32084 h 634"/>
              <a:gd name="T76" fmla="*/ 63477 w 619"/>
              <a:gd name="T77" fmla="*/ 32084 h 634"/>
              <a:gd name="T78" fmla="*/ 63477 w 619"/>
              <a:gd name="T79" fmla="*/ 32084 h 634"/>
              <a:gd name="T80" fmla="*/ 52718 w 619"/>
              <a:gd name="T81" fmla="*/ 37130 h 634"/>
              <a:gd name="T82" fmla="*/ 63477 w 619"/>
              <a:gd name="T83" fmla="*/ 42538 h 634"/>
              <a:gd name="T84" fmla="*/ 68498 w 619"/>
              <a:gd name="T85" fmla="*/ 37130 h 634"/>
              <a:gd name="T86" fmla="*/ 63477 w 619"/>
              <a:gd name="T87" fmla="*/ 32084 h 634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619" h="634">
                <a:moveTo>
                  <a:pt x="88" y="89"/>
                </a:moveTo>
                <a:lnTo>
                  <a:pt x="88" y="89"/>
                </a:lnTo>
                <a:cubicBezTo>
                  <a:pt x="88" y="89"/>
                  <a:pt x="73" y="89"/>
                  <a:pt x="73" y="103"/>
                </a:cubicBezTo>
                <a:cubicBezTo>
                  <a:pt x="73" y="118"/>
                  <a:pt x="88" y="118"/>
                  <a:pt x="88" y="118"/>
                </a:cubicBezTo>
                <a:cubicBezTo>
                  <a:pt x="103" y="118"/>
                  <a:pt x="118" y="118"/>
                  <a:pt x="118" y="103"/>
                </a:cubicBezTo>
                <a:cubicBezTo>
                  <a:pt x="118" y="89"/>
                  <a:pt x="103" y="89"/>
                  <a:pt x="88" y="89"/>
                </a:cubicBezTo>
                <a:close/>
                <a:moveTo>
                  <a:pt x="545" y="0"/>
                </a:moveTo>
                <a:lnTo>
                  <a:pt x="545" y="0"/>
                </a:lnTo>
                <a:cubicBezTo>
                  <a:pt x="73" y="0"/>
                  <a:pt x="73" y="0"/>
                  <a:pt x="73" y="0"/>
                </a:cubicBezTo>
                <a:cubicBezTo>
                  <a:pt x="29" y="0"/>
                  <a:pt x="0" y="44"/>
                  <a:pt x="0" y="89"/>
                </a:cubicBezTo>
                <a:cubicBezTo>
                  <a:pt x="0" y="560"/>
                  <a:pt x="0" y="560"/>
                  <a:pt x="0" y="560"/>
                </a:cubicBezTo>
                <a:cubicBezTo>
                  <a:pt x="0" y="604"/>
                  <a:pt x="29" y="633"/>
                  <a:pt x="73" y="633"/>
                </a:cubicBezTo>
                <a:cubicBezTo>
                  <a:pt x="545" y="633"/>
                  <a:pt x="545" y="633"/>
                  <a:pt x="545" y="633"/>
                </a:cubicBezTo>
                <a:cubicBezTo>
                  <a:pt x="589" y="633"/>
                  <a:pt x="618" y="604"/>
                  <a:pt x="618" y="560"/>
                </a:cubicBezTo>
                <a:cubicBezTo>
                  <a:pt x="618" y="89"/>
                  <a:pt x="618" y="89"/>
                  <a:pt x="618" y="89"/>
                </a:cubicBezTo>
                <a:cubicBezTo>
                  <a:pt x="618" y="44"/>
                  <a:pt x="589" y="0"/>
                  <a:pt x="545" y="0"/>
                </a:cubicBezTo>
                <a:close/>
                <a:moveTo>
                  <a:pt x="589" y="560"/>
                </a:moveTo>
                <a:lnTo>
                  <a:pt x="589" y="560"/>
                </a:lnTo>
                <a:cubicBezTo>
                  <a:pt x="589" y="574"/>
                  <a:pt x="559" y="589"/>
                  <a:pt x="545" y="589"/>
                </a:cubicBezTo>
                <a:cubicBezTo>
                  <a:pt x="73" y="589"/>
                  <a:pt x="73" y="589"/>
                  <a:pt x="73" y="589"/>
                </a:cubicBezTo>
                <a:cubicBezTo>
                  <a:pt x="59" y="589"/>
                  <a:pt x="29" y="574"/>
                  <a:pt x="29" y="560"/>
                </a:cubicBezTo>
                <a:cubicBezTo>
                  <a:pt x="29" y="206"/>
                  <a:pt x="29" y="206"/>
                  <a:pt x="29" y="206"/>
                </a:cubicBezTo>
                <a:cubicBezTo>
                  <a:pt x="589" y="206"/>
                  <a:pt x="589" y="206"/>
                  <a:pt x="589" y="206"/>
                </a:cubicBezTo>
                <a:lnTo>
                  <a:pt x="589" y="560"/>
                </a:lnTo>
                <a:close/>
                <a:moveTo>
                  <a:pt x="589" y="162"/>
                </a:moveTo>
                <a:lnTo>
                  <a:pt x="589" y="162"/>
                </a:lnTo>
                <a:cubicBezTo>
                  <a:pt x="29" y="162"/>
                  <a:pt x="29" y="162"/>
                  <a:pt x="29" y="162"/>
                </a:cubicBezTo>
                <a:cubicBezTo>
                  <a:pt x="29" y="89"/>
                  <a:pt x="29" y="89"/>
                  <a:pt x="29" y="89"/>
                </a:cubicBezTo>
                <a:cubicBezTo>
                  <a:pt x="29" y="59"/>
                  <a:pt x="59" y="44"/>
                  <a:pt x="73" y="44"/>
                </a:cubicBezTo>
                <a:cubicBezTo>
                  <a:pt x="545" y="44"/>
                  <a:pt x="545" y="44"/>
                  <a:pt x="545" y="44"/>
                </a:cubicBezTo>
                <a:cubicBezTo>
                  <a:pt x="559" y="44"/>
                  <a:pt x="589" y="59"/>
                  <a:pt x="589" y="89"/>
                </a:cubicBezTo>
                <a:lnTo>
                  <a:pt x="589" y="162"/>
                </a:lnTo>
                <a:close/>
                <a:moveTo>
                  <a:pt x="250" y="89"/>
                </a:moveTo>
                <a:lnTo>
                  <a:pt x="250" y="89"/>
                </a:lnTo>
                <a:cubicBezTo>
                  <a:pt x="235" y="89"/>
                  <a:pt x="235" y="89"/>
                  <a:pt x="235" y="103"/>
                </a:cubicBezTo>
                <a:cubicBezTo>
                  <a:pt x="235" y="118"/>
                  <a:pt x="235" y="118"/>
                  <a:pt x="250" y="118"/>
                </a:cubicBezTo>
                <a:cubicBezTo>
                  <a:pt x="265" y="118"/>
                  <a:pt x="265" y="118"/>
                  <a:pt x="265" y="103"/>
                </a:cubicBezTo>
                <a:cubicBezTo>
                  <a:pt x="265" y="89"/>
                  <a:pt x="265" y="89"/>
                  <a:pt x="250" y="89"/>
                </a:cubicBezTo>
                <a:close/>
                <a:moveTo>
                  <a:pt x="177" y="89"/>
                </a:moveTo>
                <a:lnTo>
                  <a:pt x="177" y="89"/>
                </a:lnTo>
                <a:cubicBezTo>
                  <a:pt x="162" y="89"/>
                  <a:pt x="147" y="89"/>
                  <a:pt x="147" y="103"/>
                </a:cubicBezTo>
                <a:cubicBezTo>
                  <a:pt x="147" y="118"/>
                  <a:pt x="162" y="118"/>
                  <a:pt x="177" y="118"/>
                </a:cubicBezTo>
                <a:cubicBezTo>
                  <a:pt x="177" y="118"/>
                  <a:pt x="191" y="118"/>
                  <a:pt x="191" y="103"/>
                </a:cubicBezTo>
                <a:cubicBezTo>
                  <a:pt x="191" y="89"/>
                  <a:pt x="177" y="89"/>
                  <a:pt x="177" y="89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2700"/>
          </a:p>
        </p:txBody>
      </p:sp>
      <p:sp>
        <p:nvSpPr>
          <p:cNvPr id="44" name="Freeform 164">
            <a:extLst>
              <a:ext uri="{FF2B5EF4-FFF2-40B4-BE49-F238E27FC236}">
                <a16:creationId xmlns:a16="http://schemas.microsoft.com/office/drawing/2014/main" id="{93B697B6-3CCF-457B-8463-5C774F8E13D5}"/>
              </a:ext>
            </a:extLst>
          </p:cNvPr>
          <p:cNvSpPr>
            <a:spLocks noEditPoints="1"/>
          </p:cNvSpPr>
          <p:nvPr/>
        </p:nvSpPr>
        <p:spPr bwMode="auto">
          <a:xfrm>
            <a:off x="8988562" y="2045875"/>
            <a:ext cx="278706" cy="278706"/>
          </a:xfrm>
          <a:custGeom>
            <a:avLst/>
            <a:gdLst>
              <a:gd name="T0" fmla="*/ 21 w 29"/>
              <a:gd name="T1" fmla="*/ 25 h 29"/>
              <a:gd name="T2" fmla="*/ 19 w 29"/>
              <a:gd name="T3" fmla="*/ 24 h 29"/>
              <a:gd name="T4" fmla="*/ 19 w 29"/>
              <a:gd name="T5" fmla="*/ 23 h 29"/>
              <a:gd name="T6" fmla="*/ 20 w 29"/>
              <a:gd name="T7" fmla="*/ 23 h 29"/>
              <a:gd name="T8" fmla="*/ 23 w 29"/>
              <a:gd name="T9" fmla="*/ 23 h 29"/>
              <a:gd name="T10" fmla="*/ 24 w 29"/>
              <a:gd name="T11" fmla="*/ 17 h 29"/>
              <a:gd name="T12" fmla="*/ 19 w 29"/>
              <a:gd name="T13" fmla="*/ 21 h 29"/>
              <a:gd name="T14" fmla="*/ 17 w 29"/>
              <a:gd name="T15" fmla="*/ 21 h 29"/>
              <a:gd name="T16" fmla="*/ 19 w 29"/>
              <a:gd name="T17" fmla="*/ 18 h 29"/>
              <a:gd name="T18" fmla="*/ 14 w 29"/>
              <a:gd name="T19" fmla="*/ 21 h 29"/>
              <a:gd name="T20" fmla="*/ 10 w 29"/>
              <a:gd name="T21" fmla="*/ 19 h 29"/>
              <a:gd name="T22" fmla="*/ 3 w 29"/>
              <a:gd name="T23" fmla="*/ 21 h 29"/>
              <a:gd name="T24" fmla="*/ 9 w 29"/>
              <a:gd name="T25" fmla="*/ 26 h 29"/>
              <a:gd name="T26" fmla="*/ 14 w 29"/>
              <a:gd name="T27" fmla="*/ 25 h 29"/>
              <a:gd name="T28" fmla="*/ 14 w 29"/>
              <a:gd name="T29" fmla="*/ 27 h 29"/>
              <a:gd name="T30" fmla="*/ 23 w 29"/>
              <a:gd name="T31" fmla="*/ 8 h 29"/>
              <a:gd name="T32" fmla="*/ 18 w 29"/>
              <a:gd name="T33" fmla="*/ 8 h 29"/>
              <a:gd name="T34" fmla="*/ 7 w 29"/>
              <a:gd name="T35" fmla="*/ 15 h 29"/>
              <a:gd name="T36" fmla="*/ 7 w 29"/>
              <a:gd name="T37" fmla="*/ 11 h 29"/>
              <a:gd name="T38" fmla="*/ 7 w 29"/>
              <a:gd name="T39" fmla="*/ 15 h 29"/>
              <a:gd name="T40" fmla="*/ 14 w 29"/>
              <a:gd name="T41" fmla="*/ 23 h 29"/>
              <a:gd name="T42" fmla="*/ 18 w 29"/>
              <a:gd name="T43" fmla="*/ 23 h 29"/>
              <a:gd name="T44" fmla="*/ 2 w 29"/>
              <a:gd name="T45" fmla="*/ 18 h 29"/>
              <a:gd name="T46" fmla="*/ 4 w 29"/>
              <a:gd name="T47" fmla="*/ 8 h 29"/>
              <a:gd name="T48" fmla="*/ 6 w 29"/>
              <a:gd name="T49" fmla="*/ 10 h 29"/>
              <a:gd name="T50" fmla="*/ 7 w 29"/>
              <a:gd name="T51" fmla="*/ 10 h 29"/>
              <a:gd name="T52" fmla="*/ 12 w 29"/>
              <a:gd name="T53" fmla="*/ 9 h 29"/>
              <a:gd name="T54" fmla="*/ 9 w 29"/>
              <a:gd name="T55" fmla="*/ 11 h 29"/>
              <a:gd name="T56" fmla="*/ 12 w 29"/>
              <a:gd name="T57" fmla="*/ 10 h 29"/>
              <a:gd name="T58" fmla="*/ 17 w 29"/>
              <a:gd name="T59" fmla="*/ 11 h 29"/>
              <a:gd name="T60" fmla="*/ 19 w 29"/>
              <a:gd name="T61" fmla="*/ 17 h 29"/>
              <a:gd name="T62" fmla="*/ 11 w 29"/>
              <a:gd name="T63" fmla="*/ 18 h 29"/>
              <a:gd name="T64" fmla="*/ 9 w 29"/>
              <a:gd name="T65" fmla="*/ 15 h 29"/>
              <a:gd name="T66" fmla="*/ 9 w 29"/>
              <a:gd name="T67" fmla="*/ 18 h 29"/>
              <a:gd name="T68" fmla="*/ 6 w 29"/>
              <a:gd name="T69" fmla="*/ 15 h 29"/>
              <a:gd name="T70" fmla="*/ 3 w 29"/>
              <a:gd name="T71" fmla="*/ 18 h 29"/>
              <a:gd name="T72" fmla="*/ 2 w 29"/>
              <a:gd name="T73" fmla="*/ 18 h 29"/>
              <a:gd name="T74" fmla="*/ 21 w 29"/>
              <a:gd name="T75" fmla="*/ 15 h 29"/>
              <a:gd name="T76" fmla="*/ 21 w 29"/>
              <a:gd name="T77" fmla="*/ 17 h 29"/>
              <a:gd name="T78" fmla="*/ 22 w 29"/>
              <a:gd name="T79" fmla="*/ 13 h 29"/>
              <a:gd name="T80" fmla="*/ 21 w 29"/>
              <a:gd name="T81" fmla="*/ 10 h 29"/>
              <a:gd name="T82" fmla="*/ 17 w 29"/>
              <a:gd name="T83" fmla="*/ 10 h 29"/>
              <a:gd name="T84" fmla="*/ 18 w 29"/>
              <a:gd name="T85" fmla="*/ 8 h 29"/>
              <a:gd name="T86" fmla="*/ 18 w 29"/>
              <a:gd name="T87" fmla="*/ 7 h 29"/>
              <a:gd name="T88" fmla="*/ 7 w 29"/>
              <a:gd name="T89" fmla="*/ 7 h 29"/>
              <a:gd name="T90" fmla="*/ 14 w 29"/>
              <a:gd name="T91" fmla="*/ 2 h 29"/>
              <a:gd name="T92" fmla="*/ 19 w 29"/>
              <a:gd name="T93" fmla="*/ 5 h 29"/>
              <a:gd name="T94" fmla="*/ 18 w 29"/>
              <a:gd name="T95" fmla="*/ 2 h 29"/>
              <a:gd name="T96" fmla="*/ 24 w 29"/>
              <a:gd name="T97" fmla="*/ 7 h 29"/>
              <a:gd name="T98" fmla="*/ 23 w 29"/>
              <a:gd name="T99" fmla="*/ 8 h 29"/>
              <a:gd name="T100" fmla="*/ 25 w 29"/>
              <a:gd name="T101" fmla="*/ 8 h 29"/>
              <a:gd name="T102" fmla="*/ 24 w 29"/>
              <a:gd name="T103" fmla="*/ 15 h 29"/>
              <a:gd name="T104" fmla="*/ 27 w 29"/>
              <a:gd name="T105" fmla="*/ 14 h 29"/>
              <a:gd name="T106" fmla="*/ 24 w 29"/>
              <a:gd name="T107" fmla="*/ 16 h 29"/>
              <a:gd name="T108" fmla="*/ 3 w 29"/>
              <a:gd name="T109" fmla="*/ 19 h 29"/>
              <a:gd name="T110" fmla="*/ 3 w 29"/>
              <a:gd name="T111" fmla="*/ 20 h 29"/>
              <a:gd name="T112" fmla="*/ 4 w 29"/>
              <a:gd name="T113" fmla="*/ 7 h 29"/>
              <a:gd name="T114" fmla="*/ 6 w 29"/>
              <a:gd name="T115" fmla="*/ 5 h 29"/>
              <a:gd name="T116" fmla="*/ 4 w 29"/>
              <a:gd name="T117" fmla="*/ 7 h 29"/>
              <a:gd name="T118" fmla="*/ 14 w 29"/>
              <a:gd name="T119" fmla="*/ 29 h 29"/>
              <a:gd name="T120" fmla="*/ 0 w 29"/>
              <a:gd name="T121" fmla="*/ 14 h 29"/>
              <a:gd name="T122" fmla="*/ 14 w 29"/>
              <a:gd name="T123" fmla="*/ 0 h 29"/>
              <a:gd name="T124" fmla="*/ 29 w 29"/>
              <a:gd name="T125" fmla="*/ 14 h 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9" h="29">
                <a:moveTo>
                  <a:pt x="14" y="27"/>
                </a:moveTo>
                <a:cubicBezTo>
                  <a:pt x="17" y="27"/>
                  <a:pt x="19" y="26"/>
                  <a:pt x="21" y="25"/>
                </a:cubicBezTo>
                <a:cubicBezTo>
                  <a:pt x="21" y="25"/>
                  <a:pt x="20" y="25"/>
                  <a:pt x="19" y="24"/>
                </a:cubicBezTo>
                <a:cubicBezTo>
                  <a:pt x="19" y="24"/>
                  <a:pt x="19" y="24"/>
                  <a:pt x="19" y="24"/>
                </a:cubicBezTo>
                <a:cubicBezTo>
                  <a:pt x="19" y="24"/>
                  <a:pt x="19" y="24"/>
                  <a:pt x="18" y="24"/>
                </a:cubicBezTo>
                <a:cubicBezTo>
                  <a:pt x="18" y="24"/>
                  <a:pt x="19" y="24"/>
                  <a:pt x="19" y="23"/>
                </a:cubicBezTo>
                <a:cubicBezTo>
                  <a:pt x="19" y="23"/>
                  <a:pt x="19" y="23"/>
                  <a:pt x="20" y="23"/>
                </a:cubicBezTo>
                <a:cubicBezTo>
                  <a:pt x="20" y="23"/>
                  <a:pt x="20" y="23"/>
                  <a:pt x="20" y="23"/>
                </a:cubicBezTo>
                <a:cubicBezTo>
                  <a:pt x="20" y="24"/>
                  <a:pt x="21" y="24"/>
                  <a:pt x="22" y="24"/>
                </a:cubicBezTo>
                <a:cubicBezTo>
                  <a:pt x="23" y="24"/>
                  <a:pt x="23" y="23"/>
                  <a:pt x="23" y="23"/>
                </a:cubicBezTo>
                <a:cubicBezTo>
                  <a:pt x="24" y="22"/>
                  <a:pt x="25" y="21"/>
                  <a:pt x="25" y="20"/>
                </a:cubicBezTo>
                <a:cubicBezTo>
                  <a:pt x="25" y="19"/>
                  <a:pt x="24" y="18"/>
                  <a:pt x="24" y="17"/>
                </a:cubicBezTo>
                <a:cubicBezTo>
                  <a:pt x="23" y="17"/>
                  <a:pt x="21" y="18"/>
                  <a:pt x="20" y="18"/>
                </a:cubicBezTo>
                <a:cubicBezTo>
                  <a:pt x="20" y="19"/>
                  <a:pt x="19" y="20"/>
                  <a:pt x="19" y="21"/>
                </a:cubicBezTo>
                <a:cubicBezTo>
                  <a:pt x="18" y="21"/>
                  <a:pt x="18" y="21"/>
                  <a:pt x="18" y="21"/>
                </a:cubicBezTo>
                <a:cubicBezTo>
                  <a:pt x="18" y="21"/>
                  <a:pt x="18" y="21"/>
                  <a:pt x="17" y="21"/>
                </a:cubicBezTo>
                <a:cubicBezTo>
                  <a:pt x="18" y="20"/>
                  <a:pt x="18" y="20"/>
                  <a:pt x="18" y="20"/>
                </a:cubicBezTo>
                <a:cubicBezTo>
                  <a:pt x="18" y="20"/>
                  <a:pt x="19" y="19"/>
                  <a:pt x="19" y="18"/>
                </a:cubicBezTo>
                <a:cubicBezTo>
                  <a:pt x="17" y="19"/>
                  <a:pt x="14" y="19"/>
                  <a:pt x="12" y="19"/>
                </a:cubicBezTo>
                <a:cubicBezTo>
                  <a:pt x="12" y="20"/>
                  <a:pt x="13" y="21"/>
                  <a:pt x="14" y="21"/>
                </a:cubicBezTo>
                <a:cubicBezTo>
                  <a:pt x="14" y="21"/>
                  <a:pt x="13" y="22"/>
                  <a:pt x="13" y="22"/>
                </a:cubicBezTo>
                <a:cubicBezTo>
                  <a:pt x="12" y="21"/>
                  <a:pt x="11" y="20"/>
                  <a:pt x="10" y="19"/>
                </a:cubicBezTo>
                <a:cubicBezTo>
                  <a:pt x="8" y="19"/>
                  <a:pt x="6" y="19"/>
                  <a:pt x="4" y="19"/>
                </a:cubicBezTo>
                <a:cubicBezTo>
                  <a:pt x="4" y="20"/>
                  <a:pt x="4" y="20"/>
                  <a:pt x="3" y="21"/>
                </a:cubicBezTo>
                <a:cubicBezTo>
                  <a:pt x="4" y="22"/>
                  <a:pt x="5" y="23"/>
                  <a:pt x="5" y="23"/>
                </a:cubicBezTo>
                <a:cubicBezTo>
                  <a:pt x="6" y="24"/>
                  <a:pt x="7" y="25"/>
                  <a:pt x="9" y="26"/>
                </a:cubicBezTo>
                <a:cubicBezTo>
                  <a:pt x="10" y="25"/>
                  <a:pt x="12" y="25"/>
                  <a:pt x="13" y="24"/>
                </a:cubicBezTo>
                <a:cubicBezTo>
                  <a:pt x="14" y="24"/>
                  <a:pt x="14" y="24"/>
                  <a:pt x="14" y="25"/>
                </a:cubicBezTo>
                <a:cubicBezTo>
                  <a:pt x="13" y="25"/>
                  <a:pt x="12" y="26"/>
                  <a:pt x="10" y="26"/>
                </a:cubicBezTo>
                <a:cubicBezTo>
                  <a:pt x="11" y="27"/>
                  <a:pt x="13" y="27"/>
                  <a:pt x="14" y="27"/>
                </a:cubicBezTo>
                <a:close/>
                <a:moveTo>
                  <a:pt x="20" y="10"/>
                </a:moveTo>
                <a:cubicBezTo>
                  <a:pt x="22" y="10"/>
                  <a:pt x="23" y="9"/>
                  <a:pt x="23" y="8"/>
                </a:cubicBezTo>
                <a:cubicBezTo>
                  <a:pt x="23" y="6"/>
                  <a:pt x="22" y="5"/>
                  <a:pt x="20" y="5"/>
                </a:cubicBezTo>
                <a:cubicBezTo>
                  <a:pt x="19" y="5"/>
                  <a:pt x="18" y="6"/>
                  <a:pt x="18" y="8"/>
                </a:cubicBezTo>
                <a:cubicBezTo>
                  <a:pt x="18" y="9"/>
                  <a:pt x="19" y="10"/>
                  <a:pt x="20" y="10"/>
                </a:cubicBezTo>
                <a:close/>
                <a:moveTo>
                  <a:pt x="7" y="15"/>
                </a:moveTo>
                <a:cubicBezTo>
                  <a:pt x="8" y="15"/>
                  <a:pt x="9" y="14"/>
                  <a:pt x="9" y="13"/>
                </a:cubicBezTo>
                <a:cubicBezTo>
                  <a:pt x="9" y="12"/>
                  <a:pt x="8" y="11"/>
                  <a:pt x="7" y="11"/>
                </a:cubicBezTo>
                <a:cubicBezTo>
                  <a:pt x="6" y="11"/>
                  <a:pt x="5" y="12"/>
                  <a:pt x="5" y="13"/>
                </a:cubicBezTo>
                <a:cubicBezTo>
                  <a:pt x="5" y="14"/>
                  <a:pt x="6" y="15"/>
                  <a:pt x="7" y="15"/>
                </a:cubicBezTo>
                <a:close/>
                <a:moveTo>
                  <a:pt x="16" y="25"/>
                </a:moveTo>
                <a:cubicBezTo>
                  <a:pt x="15" y="25"/>
                  <a:pt x="14" y="24"/>
                  <a:pt x="14" y="23"/>
                </a:cubicBezTo>
                <a:cubicBezTo>
                  <a:pt x="14" y="22"/>
                  <a:pt x="15" y="21"/>
                  <a:pt x="16" y="21"/>
                </a:cubicBezTo>
                <a:cubicBezTo>
                  <a:pt x="17" y="21"/>
                  <a:pt x="18" y="22"/>
                  <a:pt x="18" y="23"/>
                </a:cubicBezTo>
                <a:cubicBezTo>
                  <a:pt x="18" y="24"/>
                  <a:pt x="17" y="25"/>
                  <a:pt x="16" y="25"/>
                </a:cubicBezTo>
                <a:close/>
                <a:moveTo>
                  <a:pt x="2" y="18"/>
                </a:moveTo>
                <a:cubicBezTo>
                  <a:pt x="2" y="17"/>
                  <a:pt x="2" y="16"/>
                  <a:pt x="2" y="14"/>
                </a:cubicBezTo>
                <a:cubicBezTo>
                  <a:pt x="2" y="12"/>
                  <a:pt x="2" y="10"/>
                  <a:pt x="4" y="8"/>
                </a:cubicBezTo>
                <a:cubicBezTo>
                  <a:pt x="4" y="8"/>
                  <a:pt x="5" y="8"/>
                  <a:pt x="6" y="8"/>
                </a:cubicBezTo>
                <a:cubicBezTo>
                  <a:pt x="6" y="9"/>
                  <a:pt x="6" y="10"/>
                  <a:pt x="6" y="10"/>
                </a:cubicBezTo>
                <a:cubicBezTo>
                  <a:pt x="6" y="10"/>
                  <a:pt x="7" y="10"/>
                  <a:pt x="7" y="10"/>
                </a:cubicBezTo>
                <a:cubicBezTo>
                  <a:pt x="7" y="10"/>
                  <a:pt x="7" y="10"/>
                  <a:pt x="7" y="10"/>
                </a:cubicBezTo>
                <a:cubicBezTo>
                  <a:pt x="7" y="9"/>
                  <a:pt x="7" y="9"/>
                  <a:pt x="7" y="8"/>
                </a:cubicBezTo>
                <a:cubicBezTo>
                  <a:pt x="9" y="8"/>
                  <a:pt x="10" y="9"/>
                  <a:pt x="12" y="9"/>
                </a:cubicBezTo>
                <a:cubicBezTo>
                  <a:pt x="12" y="9"/>
                  <a:pt x="12" y="9"/>
                  <a:pt x="12" y="9"/>
                </a:cubicBezTo>
                <a:cubicBezTo>
                  <a:pt x="11" y="10"/>
                  <a:pt x="10" y="10"/>
                  <a:pt x="9" y="11"/>
                </a:cubicBezTo>
                <a:cubicBezTo>
                  <a:pt x="9" y="11"/>
                  <a:pt x="9" y="11"/>
                  <a:pt x="9" y="12"/>
                </a:cubicBezTo>
                <a:cubicBezTo>
                  <a:pt x="10" y="11"/>
                  <a:pt x="11" y="11"/>
                  <a:pt x="12" y="10"/>
                </a:cubicBezTo>
                <a:cubicBezTo>
                  <a:pt x="12" y="10"/>
                  <a:pt x="13" y="10"/>
                  <a:pt x="13" y="10"/>
                </a:cubicBezTo>
                <a:cubicBezTo>
                  <a:pt x="14" y="10"/>
                  <a:pt x="16" y="11"/>
                  <a:pt x="17" y="11"/>
                </a:cubicBezTo>
                <a:cubicBezTo>
                  <a:pt x="18" y="12"/>
                  <a:pt x="19" y="13"/>
                  <a:pt x="21" y="14"/>
                </a:cubicBezTo>
                <a:cubicBezTo>
                  <a:pt x="20" y="15"/>
                  <a:pt x="20" y="16"/>
                  <a:pt x="19" y="17"/>
                </a:cubicBezTo>
                <a:cubicBezTo>
                  <a:pt x="19" y="17"/>
                  <a:pt x="19" y="17"/>
                  <a:pt x="19" y="17"/>
                </a:cubicBezTo>
                <a:cubicBezTo>
                  <a:pt x="16" y="18"/>
                  <a:pt x="14" y="18"/>
                  <a:pt x="11" y="18"/>
                </a:cubicBezTo>
                <a:cubicBezTo>
                  <a:pt x="10" y="18"/>
                  <a:pt x="10" y="18"/>
                  <a:pt x="10" y="18"/>
                </a:cubicBezTo>
                <a:cubicBezTo>
                  <a:pt x="10" y="17"/>
                  <a:pt x="9" y="16"/>
                  <a:pt x="9" y="15"/>
                </a:cubicBezTo>
                <a:cubicBezTo>
                  <a:pt x="8" y="15"/>
                  <a:pt x="8" y="16"/>
                  <a:pt x="8" y="16"/>
                </a:cubicBezTo>
                <a:cubicBezTo>
                  <a:pt x="8" y="17"/>
                  <a:pt x="9" y="18"/>
                  <a:pt x="9" y="18"/>
                </a:cubicBezTo>
                <a:cubicBezTo>
                  <a:pt x="8" y="18"/>
                  <a:pt x="6" y="18"/>
                  <a:pt x="4" y="18"/>
                </a:cubicBezTo>
                <a:cubicBezTo>
                  <a:pt x="5" y="17"/>
                  <a:pt x="5" y="16"/>
                  <a:pt x="6" y="15"/>
                </a:cubicBezTo>
                <a:cubicBezTo>
                  <a:pt x="6" y="15"/>
                  <a:pt x="5" y="15"/>
                  <a:pt x="5" y="15"/>
                </a:cubicBezTo>
                <a:cubicBezTo>
                  <a:pt x="4" y="16"/>
                  <a:pt x="4" y="17"/>
                  <a:pt x="3" y="18"/>
                </a:cubicBezTo>
                <a:cubicBezTo>
                  <a:pt x="3" y="18"/>
                  <a:pt x="3" y="18"/>
                  <a:pt x="3" y="18"/>
                </a:cubicBezTo>
                <a:cubicBezTo>
                  <a:pt x="3" y="18"/>
                  <a:pt x="2" y="18"/>
                  <a:pt x="2" y="18"/>
                </a:cubicBezTo>
                <a:close/>
                <a:moveTo>
                  <a:pt x="21" y="17"/>
                </a:moveTo>
                <a:cubicBezTo>
                  <a:pt x="21" y="16"/>
                  <a:pt x="21" y="15"/>
                  <a:pt x="21" y="15"/>
                </a:cubicBezTo>
                <a:cubicBezTo>
                  <a:pt x="22" y="15"/>
                  <a:pt x="22" y="15"/>
                  <a:pt x="23" y="16"/>
                </a:cubicBezTo>
                <a:cubicBezTo>
                  <a:pt x="22" y="16"/>
                  <a:pt x="22" y="17"/>
                  <a:pt x="21" y="17"/>
                </a:cubicBezTo>
                <a:close/>
                <a:moveTo>
                  <a:pt x="24" y="15"/>
                </a:moveTo>
                <a:cubicBezTo>
                  <a:pt x="23" y="15"/>
                  <a:pt x="22" y="14"/>
                  <a:pt x="22" y="13"/>
                </a:cubicBezTo>
                <a:cubicBezTo>
                  <a:pt x="22" y="12"/>
                  <a:pt x="22" y="11"/>
                  <a:pt x="22" y="10"/>
                </a:cubicBezTo>
                <a:cubicBezTo>
                  <a:pt x="21" y="10"/>
                  <a:pt x="21" y="10"/>
                  <a:pt x="21" y="10"/>
                </a:cubicBezTo>
                <a:cubicBezTo>
                  <a:pt x="21" y="11"/>
                  <a:pt x="21" y="12"/>
                  <a:pt x="21" y="13"/>
                </a:cubicBezTo>
                <a:cubicBezTo>
                  <a:pt x="20" y="12"/>
                  <a:pt x="18" y="11"/>
                  <a:pt x="17" y="10"/>
                </a:cubicBezTo>
                <a:cubicBezTo>
                  <a:pt x="16" y="10"/>
                  <a:pt x="15" y="9"/>
                  <a:pt x="14" y="9"/>
                </a:cubicBezTo>
                <a:cubicBezTo>
                  <a:pt x="16" y="9"/>
                  <a:pt x="17" y="8"/>
                  <a:pt x="18" y="8"/>
                </a:cubicBezTo>
                <a:cubicBezTo>
                  <a:pt x="18" y="8"/>
                  <a:pt x="18" y="8"/>
                  <a:pt x="18" y="8"/>
                </a:cubicBezTo>
                <a:cubicBezTo>
                  <a:pt x="18" y="7"/>
                  <a:pt x="18" y="7"/>
                  <a:pt x="18" y="7"/>
                </a:cubicBezTo>
                <a:cubicBezTo>
                  <a:pt x="16" y="7"/>
                  <a:pt x="15" y="8"/>
                  <a:pt x="13" y="8"/>
                </a:cubicBezTo>
                <a:cubicBezTo>
                  <a:pt x="11" y="8"/>
                  <a:pt x="9" y="7"/>
                  <a:pt x="7" y="7"/>
                </a:cubicBezTo>
                <a:cubicBezTo>
                  <a:pt x="7" y="6"/>
                  <a:pt x="7" y="5"/>
                  <a:pt x="7" y="4"/>
                </a:cubicBezTo>
                <a:cubicBezTo>
                  <a:pt x="9" y="3"/>
                  <a:pt x="12" y="2"/>
                  <a:pt x="14" y="2"/>
                </a:cubicBezTo>
                <a:cubicBezTo>
                  <a:pt x="14" y="2"/>
                  <a:pt x="15" y="2"/>
                  <a:pt x="15" y="2"/>
                </a:cubicBezTo>
                <a:cubicBezTo>
                  <a:pt x="17" y="3"/>
                  <a:pt x="18" y="4"/>
                  <a:pt x="19" y="5"/>
                </a:cubicBezTo>
                <a:cubicBezTo>
                  <a:pt x="19" y="5"/>
                  <a:pt x="19" y="5"/>
                  <a:pt x="20" y="5"/>
                </a:cubicBezTo>
                <a:cubicBezTo>
                  <a:pt x="19" y="4"/>
                  <a:pt x="18" y="3"/>
                  <a:pt x="18" y="2"/>
                </a:cubicBezTo>
                <a:cubicBezTo>
                  <a:pt x="20" y="3"/>
                  <a:pt x="22" y="4"/>
                  <a:pt x="23" y="6"/>
                </a:cubicBezTo>
                <a:cubicBezTo>
                  <a:pt x="24" y="6"/>
                  <a:pt x="24" y="7"/>
                  <a:pt x="24" y="7"/>
                </a:cubicBezTo>
                <a:cubicBezTo>
                  <a:pt x="24" y="7"/>
                  <a:pt x="24" y="7"/>
                  <a:pt x="23" y="7"/>
                </a:cubicBezTo>
                <a:cubicBezTo>
                  <a:pt x="23" y="7"/>
                  <a:pt x="23" y="7"/>
                  <a:pt x="23" y="8"/>
                </a:cubicBezTo>
                <a:cubicBezTo>
                  <a:pt x="23" y="8"/>
                  <a:pt x="23" y="8"/>
                  <a:pt x="23" y="8"/>
                </a:cubicBezTo>
                <a:cubicBezTo>
                  <a:pt x="24" y="8"/>
                  <a:pt x="25" y="8"/>
                  <a:pt x="25" y="8"/>
                </a:cubicBezTo>
                <a:cubicBezTo>
                  <a:pt x="26" y="10"/>
                  <a:pt x="26" y="11"/>
                  <a:pt x="27" y="13"/>
                </a:cubicBezTo>
                <a:cubicBezTo>
                  <a:pt x="26" y="14"/>
                  <a:pt x="25" y="15"/>
                  <a:pt x="24" y="15"/>
                </a:cubicBezTo>
                <a:close/>
                <a:moveTo>
                  <a:pt x="27" y="14"/>
                </a:moveTo>
                <a:cubicBezTo>
                  <a:pt x="27" y="14"/>
                  <a:pt x="27" y="14"/>
                  <a:pt x="27" y="14"/>
                </a:cubicBezTo>
                <a:cubicBezTo>
                  <a:pt x="27" y="16"/>
                  <a:pt x="26" y="17"/>
                  <a:pt x="26" y="18"/>
                </a:cubicBezTo>
                <a:cubicBezTo>
                  <a:pt x="26" y="18"/>
                  <a:pt x="25" y="17"/>
                  <a:pt x="24" y="16"/>
                </a:cubicBezTo>
                <a:cubicBezTo>
                  <a:pt x="25" y="16"/>
                  <a:pt x="26" y="15"/>
                  <a:pt x="27" y="14"/>
                </a:cubicBezTo>
                <a:close/>
                <a:moveTo>
                  <a:pt x="3" y="19"/>
                </a:moveTo>
                <a:cubicBezTo>
                  <a:pt x="3" y="19"/>
                  <a:pt x="3" y="19"/>
                  <a:pt x="2" y="19"/>
                </a:cubicBezTo>
                <a:cubicBezTo>
                  <a:pt x="3" y="19"/>
                  <a:pt x="3" y="19"/>
                  <a:pt x="3" y="20"/>
                </a:cubicBezTo>
                <a:cubicBezTo>
                  <a:pt x="3" y="19"/>
                  <a:pt x="3" y="19"/>
                  <a:pt x="3" y="19"/>
                </a:cubicBezTo>
                <a:close/>
                <a:moveTo>
                  <a:pt x="4" y="7"/>
                </a:moveTo>
                <a:cubicBezTo>
                  <a:pt x="5" y="7"/>
                  <a:pt x="5" y="7"/>
                  <a:pt x="6" y="7"/>
                </a:cubicBezTo>
                <a:cubicBezTo>
                  <a:pt x="6" y="6"/>
                  <a:pt x="6" y="5"/>
                  <a:pt x="6" y="5"/>
                </a:cubicBezTo>
                <a:cubicBezTo>
                  <a:pt x="6" y="5"/>
                  <a:pt x="6" y="5"/>
                  <a:pt x="5" y="6"/>
                </a:cubicBezTo>
                <a:cubicBezTo>
                  <a:pt x="5" y="6"/>
                  <a:pt x="5" y="6"/>
                  <a:pt x="4" y="7"/>
                </a:cubicBezTo>
                <a:close/>
                <a:moveTo>
                  <a:pt x="24" y="25"/>
                </a:moveTo>
                <a:cubicBezTo>
                  <a:pt x="22" y="27"/>
                  <a:pt x="18" y="29"/>
                  <a:pt x="14" y="29"/>
                </a:cubicBezTo>
                <a:cubicBezTo>
                  <a:pt x="10" y="29"/>
                  <a:pt x="6" y="27"/>
                  <a:pt x="4" y="25"/>
                </a:cubicBezTo>
                <a:cubicBezTo>
                  <a:pt x="1" y="22"/>
                  <a:pt x="0" y="18"/>
                  <a:pt x="0" y="14"/>
                </a:cubicBezTo>
                <a:cubicBezTo>
                  <a:pt x="0" y="10"/>
                  <a:pt x="1" y="7"/>
                  <a:pt x="4" y="4"/>
                </a:cubicBezTo>
                <a:cubicBezTo>
                  <a:pt x="6" y="2"/>
                  <a:pt x="10" y="0"/>
                  <a:pt x="14" y="0"/>
                </a:cubicBezTo>
                <a:cubicBezTo>
                  <a:pt x="18" y="0"/>
                  <a:pt x="22" y="2"/>
                  <a:pt x="24" y="4"/>
                </a:cubicBezTo>
                <a:cubicBezTo>
                  <a:pt x="27" y="7"/>
                  <a:pt x="29" y="10"/>
                  <a:pt x="29" y="14"/>
                </a:cubicBezTo>
                <a:cubicBezTo>
                  <a:pt x="29" y="18"/>
                  <a:pt x="27" y="22"/>
                  <a:pt x="24" y="25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vert="horz" wrap="square" lIns="121889" tIns="60944" rIns="121889" bIns="60944" numCol="1" anchor="t" anchorCtr="0" compatLnSpc="1">
            <a:prstTxWarp prst="textNoShape">
              <a:avLst/>
            </a:prstTxWarp>
          </a:bodyPr>
          <a:lstStyle/>
          <a:p>
            <a:endParaRPr lang="en-US" sz="1866"/>
          </a:p>
        </p:txBody>
      </p:sp>
    </p:spTree>
    <p:extLst>
      <p:ext uri="{BB962C8B-B14F-4D97-AF65-F5344CB8AC3E}">
        <p14:creationId xmlns:p14="http://schemas.microsoft.com/office/powerpoint/2010/main" val="6286004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84D67DBF-44D9-47F1-A455-EF58BA26A2A7}"/>
              </a:ext>
            </a:extLst>
          </p:cNvPr>
          <p:cNvSpPr txBox="1"/>
          <p:nvPr/>
        </p:nvSpPr>
        <p:spPr>
          <a:xfrm>
            <a:off x="244896" y="1349631"/>
            <a:ext cx="203552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2800" b="1" dirty="0"/>
              <a:t>開発環境</a:t>
            </a:r>
            <a:endParaRPr lang="ko-KR" altLang="en-US" sz="2800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BF98855-04D9-4CA3-AB65-FA53E27F8A6C}"/>
              </a:ext>
            </a:extLst>
          </p:cNvPr>
          <p:cNvSpPr txBox="1"/>
          <p:nvPr/>
        </p:nvSpPr>
        <p:spPr>
          <a:xfrm>
            <a:off x="250842" y="759705"/>
            <a:ext cx="101181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3600" b="1" dirty="0">
                <a:solidFill>
                  <a:srgbClr val="F8733F"/>
                </a:solidFill>
              </a:rPr>
              <a:t>#</a:t>
            </a:r>
            <a:r>
              <a:rPr lang="en-US" altLang="ja-JP" sz="3600" b="1" dirty="0">
                <a:solidFill>
                  <a:srgbClr val="F8733F"/>
                </a:solidFill>
                <a:latin typeface="+mn-ea"/>
              </a:rPr>
              <a:t>02</a:t>
            </a:r>
            <a:endParaRPr lang="ko-KR" altLang="en-US" sz="3600" b="1" dirty="0">
              <a:solidFill>
                <a:srgbClr val="F8733F"/>
              </a:solidFill>
              <a:latin typeface="+mn-ea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581EC2E-0D9D-4561-923F-8CCC941992C1}"/>
              </a:ext>
            </a:extLst>
          </p:cNvPr>
          <p:cNvSpPr txBox="1"/>
          <p:nvPr/>
        </p:nvSpPr>
        <p:spPr>
          <a:xfrm>
            <a:off x="10945816" y="79524"/>
            <a:ext cx="13868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200" b="1" spc="600" dirty="0">
                <a:latin typeface="+mn-ea"/>
                <a:cs typeface="Lato" panose="020F0502020204030203" pitchFamily="34" charset="0"/>
              </a:rPr>
              <a:t>開発内容</a:t>
            </a:r>
            <a:endParaRPr lang="en-US" sz="1200" b="1" spc="600" dirty="0">
              <a:latin typeface="+mn-ea"/>
              <a:cs typeface="Lato" panose="020F0502020204030203" pitchFamily="34" charset="0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847AA669-AC73-46E8-B51C-D39A1CD393F5}"/>
              </a:ext>
            </a:extLst>
          </p:cNvPr>
          <p:cNvGrpSpPr/>
          <p:nvPr/>
        </p:nvGrpSpPr>
        <p:grpSpPr>
          <a:xfrm>
            <a:off x="2809095" y="890557"/>
            <a:ext cx="1937379" cy="743867"/>
            <a:chOff x="2003751" y="1197494"/>
            <a:chExt cx="1937379" cy="743867"/>
          </a:xfrm>
        </p:grpSpPr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03A8C22D-E92B-41C6-A79A-4623F79CBB8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03751" y="1249960"/>
              <a:ext cx="649328" cy="649328"/>
            </a:xfrm>
            <a:prstGeom prst="rect">
              <a:avLst/>
            </a:prstGeom>
          </p:spPr>
        </p:pic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78768B5D-74F5-44C0-A0AE-C7B40B097F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91801" y="1197494"/>
              <a:ext cx="649329" cy="743867"/>
            </a:xfrm>
            <a:prstGeom prst="rect">
              <a:avLst/>
            </a:prstGeom>
          </p:spPr>
        </p:pic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E0017DE4-5C34-4811-8A38-11C97077AD1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47776" y="1249960"/>
              <a:ext cx="649329" cy="649329"/>
            </a:xfrm>
            <a:prstGeom prst="rect">
              <a:avLst/>
            </a:prstGeom>
          </p:spPr>
        </p:pic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1D35C57A-390E-4CAA-A2F7-2000E6D8ED4F}"/>
              </a:ext>
            </a:extLst>
          </p:cNvPr>
          <p:cNvSpPr txBox="1"/>
          <p:nvPr/>
        </p:nvSpPr>
        <p:spPr>
          <a:xfrm>
            <a:off x="3197950" y="1857487"/>
            <a:ext cx="576184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400" dirty="0"/>
              <a:t>フロントエンドで最も多く使われる言語なので</a:t>
            </a:r>
            <a:r>
              <a:rPr lang="ja-JP" altLang="en-US" sz="1400" b="1" dirty="0"/>
              <a:t>参考にする内容</a:t>
            </a:r>
            <a:r>
              <a:rPr lang="ja-JP" altLang="en-US" sz="1400" dirty="0"/>
              <a:t>が多</a:t>
            </a:r>
            <a:r>
              <a:rPr lang="ja-JP" altLang="en-US" sz="1400" b="0" i="0" dirty="0">
                <a:solidFill>
                  <a:srgbClr val="000000"/>
                </a:solidFill>
                <a:effectLst/>
                <a:latin typeface="noto"/>
              </a:rPr>
              <a:t>い</a:t>
            </a:r>
            <a:endParaRPr lang="ko-KR" altLang="en-US" sz="14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C569AAD-1604-4F69-BA9E-999C3B298535}"/>
              </a:ext>
            </a:extLst>
          </p:cNvPr>
          <p:cNvSpPr txBox="1"/>
          <p:nvPr/>
        </p:nvSpPr>
        <p:spPr>
          <a:xfrm>
            <a:off x="3197950" y="2229836"/>
            <a:ext cx="589028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400" dirty="0"/>
              <a:t>スライド機能、イメージプレビューなど</a:t>
            </a:r>
            <a:r>
              <a:rPr lang="ja-JP" altLang="en-US" sz="1400" b="1" dirty="0"/>
              <a:t>動的処理</a:t>
            </a:r>
            <a:r>
              <a:rPr lang="ja-JP" altLang="en-US" sz="1400" dirty="0"/>
              <a:t>を行うために</a:t>
            </a:r>
            <a:r>
              <a:rPr lang="en-US" altLang="ja-JP" sz="1400" b="1" dirty="0"/>
              <a:t>JS</a:t>
            </a:r>
            <a:r>
              <a:rPr lang="ja-JP" altLang="en-US" sz="1400" dirty="0"/>
              <a:t>を使用</a:t>
            </a:r>
            <a:endParaRPr lang="ko-KR" altLang="en-US" sz="1400" dirty="0"/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4232893B-1D91-4D74-B65A-EF597C6697A6}"/>
              </a:ext>
            </a:extLst>
          </p:cNvPr>
          <p:cNvSpPr/>
          <p:nvPr/>
        </p:nvSpPr>
        <p:spPr>
          <a:xfrm>
            <a:off x="2671320" y="598383"/>
            <a:ext cx="8523609" cy="2072082"/>
          </a:xfrm>
          <a:prstGeom prst="round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Freeform 31">
            <a:extLst>
              <a:ext uri="{FF2B5EF4-FFF2-40B4-BE49-F238E27FC236}">
                <a16:creationId xmlns:a16="http://schemas.microsoft.com/office/drawing/2014/main" id="{16DF5D88-37DB-46C0-AD7C-336F29D836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07564" y="1854743"/>
            <a:ext cx="290386" cy="299030"/>
          </a:xfrm>
          <a:custGeom>
            <a:avLst/>
            <a:gdLst>
              <a:gd name="T0" fmla="*/ 142375 w 619"/>
              <a:gd name="T1" fmla="*/ 105984 h 634"/>
              <a:gd name="T2" fmla="*/ 142375 w 619"/>
              <a:gd name="T3" fmla="*/ 105984 h 634"/>
              <a:gd name="T4" fmla="*/ 89657 w 619"/>
              <a:gd name="T5" fmla="*/ 52992 h 634"/>
              <a:gd name="T6" fmla="*/ 79257 w 619"/>
              <a:gd name="T7" fmla="*/ 52992 h 634"/>
              <a:gd name="T8" fmla="*/ 79257 w 619"/>
              <a:gd name="T9" fmla="*/ 63446 h 634"/>
              <a:gd name="T10" fmla="*/ 126596 w 619"/>
              <a:gd name="T11" fmla="*/ 111392 h 634"/>
              <a:gd name="T12" fmla="*/ 79257 w 619"/>
              <a:gd name="T13" fmla="*/ 164384 h 634"/>
              <a:gd name="T14" fmla="*/ 79257 w 619"/>
              <a:gd name="T15" fmla="*/ 174838 h 634"/>
              <a:gd name="T16" fmla="*/ 89657 w 619"/>
              <a:gd name="T17" fmla="*/ 174838 h 634"/>
              <a:gd name="T18" fmla="*/ 142375 w 619"/>
              <a:gd name="T19" fmla="*/ 121846 h 634"/>
              <a:gd name="T20" fmla="*/ 142375 w 619"/>
              <a:gd name="T21" fmla="*/ 111392 h 634"/>
              <a:gd name="T22" fmla="*/ 142375 w 619"/>
              <a:gd name="T23" fmla="*/ 105984 h 634"/>
              <a:gd name="T24" fmla="*/ 110816 w 619"/>
              <a:gd name="T25" fmla="*/ 0 h 634"/>
              <a:gd name="T26" fmla="*/ 110816 w 619"/>
              <a:gd name="T27" fmla="*/ 0 h 634"/>
              <a:gd name="T28" fmla="*/ 0 w 619"/>
              <a:gd name="T29" fmla="*/ 111392 h 634"/>
              <a:gd name="T30" fmla="*/ 110816 w 619"/>
              <a:gd name="T31" fmla="*/ 228191 h 634"/>
              <a:gd name="T32" fmla="*/ 221632 w 619"/>
              <a:gd name="T33" fmla="*/ 111392 h 634"/>
              <a:gd name="T34" fmla="*/ 110816 w 619"/>
              <a:gd name="T35" fmla="*/ 0 h 634"/>
              <a:gd name="T36" fmla="*/ 110816 w 619"/>
              <a:gd name="T37" fmla="*/ 212329 h 634"/>
              <a:gd name="T38" fmla="*/ 110816 w 619"/>
              <a:gd name="T39" fmla="*/ 212329 h 634"/>
              <a:gd name="T40" fmla="*/ 10400 w 619"/>
              <a:gd name="T41" fmla="*/ 111392 h 634"/>
              <a:gd name="T42" fmla="*/ 110816 w 619"/>
              <a:gd name="T43" fmla="*/ 15862 h 634"/>
              <a:gd name="T44" fmla="*/ 211232 w 619"/>
              <a:gd name="T45" fmla="*/ 111392 h 634"/>
              <a:gd name="T46" fmla="*/ 110816 w 619"/>
              <a:gd name="T47" fmla="*/ 212329 h 634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</a:gdLst>
            <a:ahLst/>
            <a:cxnLst>
              <a:cxn ang="T48">
                <a:pos x="T0" y="T1"/>
              </a:cxn>
              <a:cxn ang="T49">
                <a:pos x="T2" y="T3"/>
              </a:cxn>
              <a:cxn ang="T50">
                <a:pos x="T4" y="T5"/>
              </a:cxn>
              <a:cxn ang="T51">
                <a:pos x="T6" y="T7"/>
              </a:cxn>
              <a:cxn ang="T52">
                <a:pos x="T8" y="T9"/>
              </a:cxn>
              <a:cxn ang="T53">
                <a:pos x="T10" y="T11"/>
              </a:cxn>
              <a:cxn ang="T54">
                <a:pos x="T12" y="T13"/>
              </a:cxn>
              <a:cxn ang="T55">
                <a:pos x="T14" y="T15"/>
              </a:cxn>
              <a:cxn ang="T56">
                <a:pos x="T16" y="T17"/>
              </a:cxn>
              <a:cxn ang="T57">
                <a:pos x="T18" y="T19"/>
              </a:cxn>
              <a:cxn ang="T58">
                <a:pos x="T20" y="T21"/>
              </a:cxn>
              <a:cxn ang="T59">
                <a:pos x="T22" y="T23"/>
              </a:cxn>
              <a:cxn ang="T60">
                <a:pos x="T24" y="T25"/>
              </a:cxn>
              <a:cxn ang="T61">
                <a:pos x="T26" y="T27"/>
              </a:cxn>
              <a:cxn ang="T62">
                <a:pos x="T28" y="T29"/>
              </a:cxn>
              <a:cxn ang="T63">
                <a:pos x="T30" y="T31"/>
              </a:cxn>
              <a:cxn ang="T64">
                <a:pos x="T32" y="T33"/>
              </a:cxn>
              <a:cxn ang="T65">
                <a:pos x="T34" y="T35"/>
              </a:cxn>
              <a:cxn ang="T66">
                <a:pos x="T36" y="T37"/>
              </a:cxn>
              <a:cxn ang="T67">
                <a:pos x="T38" y="T39"/>
              </a:cxn>
              <a:cxn ang="T68">
                <a:pos x="T40" y="T41"/>
              </a:cxn>
              <a:cxn ang="T69">
                <a:pos x="T42" y="T43"/>
              </a:cxn>
              <a:cxn ang="T70">
                <a:pos x="T44" y="T45"/>
              </a:cxn>
              <a:cxn ang="T71">
                <a:pos x="T46" y="T47"/>
              </a:cxn>
            </a:cxnLst>
            <a:rect l="0" t="0" r="r" b="b"/>
            <a:pathLst>
              <a:path w="619" h="634">
                <a:moveTo>
                  <a:pt x="397" y="294"/>
                </a:moveTo>
                <a:lnTo>
                  <a:pt x="397" y="294"/>
                </a:lnTo>
                <a:cubicBezTo>
                  <a:pt x="250" y="147"/>
                  <a:pt x="250" y="147"/>
                  <a:pt x="250" y="147"/>
                </a:cubicBezTo>
                <a:cubicBezTo>
                  <a:pt x="235" y="132"/>
                  <a:pt x="221" y="132"/>
                  <a:pt x="221" y="147"/>
                </a:cubicBezTo>
                <a:cubicBezTo>
                  <a:pt x="206" y="147"/>
                  <a:pt x="206" y="162"/>
                  <a:pt x="221" y="176"/>
                </a:cubicBezTo>
                <a:cubicBezTo>
                  <a:pt x="353" y="309"/>
                  <a:pt x="353" y="309"/>
                  <a:pt x="353" y="309"/>
                </a:cubicBezTo>
                <a:cubicBezTo>
                  <a:pt x="221" y="456"/>
                  <a:pt x="221" y="456"/>
                  <a:pt x="221" y="456"/>
                </a:cubicBezTo>
                <a:cubicBezTo>
                  <a:pt x="206" y="456"/>
                  <a:pt x="206" y="471"/>
                  <a:pt x="221" y="485"/>
                </a:cubicBezTo>
                <a:cubicBezTo>
                  <a:pt x="221" y="485"/>
                  <a:pt x="235" y="485"/>
                  <a:pt x="250" y="485"/>
                </a:cubicBezTo>
                <a:cubicBezTo>
                  <a:pt x="397" y="338"/>
                  <a:pt x="397" y="338"/>
                  <a:pt x="397" y="338"/>
                </a:cubicBezTo>
                <a:cubicBezTo>
                  <a:pt x="397" y="324"/>
                  <a:pt x="397" y="324"/>
                  <a:pt x="397" y="309"/>
                </a:cubicBezTo>
                <a:lnTo>
                  <a:pt x="397" y="294"/>
                </a:lnTo>
                <a:close/>
                <a:moveTo>
                  <a:pt x="309" y="0"/>
                </a:moveTo>
                <a:lnTo>
                  <a:pt x="309" y="0"/>
                </a:lnTo>
                <a:cubicBezTo>
                  <a:pt x="132" y="0"/>
                  <a:pt x="0" y="147"/>
                  <a:pt x="0" y="309"/>
                </a:cubicBezTo>
                <a:cubicBezTo>
                  <a:pt x="0" y="485"/>
                  <a:pt x="132" y="633"/>
                  <a:pt x="309" y="633"/>
                </a:cubicBezTo>
                <a:cubicBezTo>
                  <a:pt x="486" y="633"/>
                  <a:pt x="618" y="485"/>
                  <a:pt x="618" y="309"/>
                </a:cubicBezTo>
                <a:cubicBezTo>
                  <a:pt x="618" y="147"/>
                  <a:pt x="486" y="0"/>
                  <a:pt x="309" y="0"/>
                </a:cubicBezTo>
                <a:close/>
                <a:moveTo>
                  <a:pt x="309" y="589"/>
                </a:moveTo>
                <a:lnTo>
                  <a:pt x="309" y="589"/>
                </a:lnTo>
                <a:cubicBezTo>
                  <a:pt x="162" y="589"/>
                  <a:pt x="29" y="471"/>
                  <a:pt x="29" y="309"/>
                </a:cubicBezTo>
                <a:cubicBezTo>
                  <a:pt x="29" y="162"/>
                  <a:pt x="162" y="44"/>
                  <a:pt x="309" y="44"/>
                </a:cubicBezTo>
                <a:cubicBezTo>
                  <a:pt x="456" y="44"/>
                  <a:pt x="589" y="162"/>
                  <a:pt x="589" y="309"/>
                </a:cubicBezTo>
                <a:cubicBezTo>
                  <a:pt x="589" y="471"/>
                  <a:pt x="456" y="589"/>
                  <a:pt x="309" y="589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2700"/>
          </a:p>
        </p:txBody>
      </p:sp>
      <p:sp>
        <p:nvSpPr>
          <p:cNvPr id="41" name="Freeform 31">
            <a:extLst>
              <a:ext uri="{FF2B5EF4-FFF2-40B4-BE49-F238E27FC236}">
                <a16:creationId xmlns:a16="http://schemas.microsoft.com/office/drawing/2014/main" id="{5479B240-4D99-4E04-BB09-36C86C292A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07564" y="2224350"/>
            <a:ext cx="290386" cy="299030"/>
          </a:xfrm>
          <a:custGeom>
            <a:avLst/>
            <a:gdLst>
              <a:gd name="T0" fmla="*/ 142375 w 619"/>
              <a:gd name="T1" fmla="*/ 105984 h 634"/>
              <a:gd name="T2" fmla="*/ 142375 w 619"/>
              <a:gd name="T3" fmla="*/ 105984 h 634"/>
              <a:gd name="T4" fmla="*/ 89657 w 619"/>
              <a:gd name="T5" fmla="*/ 52992 h 634"/>
              <a:gd name="T6" fmla="*/ 79257 w 619"/>
              <a:gd name="T7" fmla="*/ 52992 h 634"/>
              <a:gd name="T8" fmla="*/ 79257 w 619"/>
              <a:gd name="T9" fmla="*/ 63446 h 634"/>
              <a:gd name="T10" fmla="*/ 126596 w 619"/>
              <a:gd name="T11" fmla="*/ 111392 h 634"/>
              <a:gd name="T12" fmla="*/ 79257 w 619"/>
              <a:gd name="T13" fmla="*/ 164384 h 634"/>
              <a:gd name="T14" fmla="*/ 79257 w 619"/>
              <a:gd name="T15" fmla="*/ 174838 h 634"/>
              <a:gd name="T16" fmla="*/ 89657 w 619"/>
              <a:gd name="T17" fmla="*/ 174838 h 634"/>
              <a:gd name="T18" fmla="*/ 142375 w 619"/>
              <a:gd name="T19" fmla="*/ 121846 h 634"/>
              <a:gd name="T20" fmla="*/ 142375 w 619"/>
              <a:gd name="T21" fmla="*/ 111392 h 634"/>
              <a:gd name="T22" fmla="*/ 142375 w 619"/>
              <a:gd name="T23" fmla="*/ 105984 h 634"/>
              <a:gd name="T24" fmla="*/ 110816 w 619"/>
              <a:gd name="T25" fmla="*/ 0 h 634"/>
              <a:gd name="T26" fmla="*/ 110816 w 619"/>
              <a:gd name="T27" fmla="*/ 0 h 634"/>
              <a:gd name="T28" fmla="*/ 0 w 619"/>
              <a:gd name="T29" fmla="*/ 111392 h 634"/>
              <a:gd name="T30" fmla="*/ 110816 w 619"/>
              <a:gd name="T31" fmla="*/ 228191 h 634"/>
              <a:gd name="T32" fmla="*/ 221632 w 619"/>
              <a:gd name="T33" fmla="*/ 111392 h 634"/>
              <a:gd name="T34" fmla="*/ 110816 w 619"/>
              <a:gd name="T35" fmla="*/ 0 h 634"/>
              <a:gd name="T36" fmla="*/ 110816 w 619"/>
              <a:gd name="T37" fmla="*/ 212329 h 634"/>
              <a:gd name="T38" fmla="*/ 110816 w 619"/>
              <a:gd name="T39" fmla="*/ 212329 h 634"/>
              <a:gd name="T40" fmla="*/ 10400 w 619"/>
              <a:gd name="T41" fmla="*/ 111392 h 634"/>
              <a:gd name="T42" fmla="*/ 110816 w 619"/>
              <a:gd name="T43" fmla="*/ 15862 h 634"/>
              <a:gd name="T44" fmla="*/ 211232 w 619"/>
              <a:gd name="T45" fmla="*/ 111392 h 634"/>
              <a:gd name="T46" fmla="*/ 110816 w 619"/>
              <a:gd name="T47" fmla="*/ 212329 h 634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</a:gdLst>
            <a:ahLst/>
            <a:cxnLst>
              <a:cxn ang="T48">
                <a:pos x="T0" y="T1"/>
              </a:cxn>
              <a:cxn ang="T49">
                <a:pos x="T2" y="T3"/>
              </a:cxn>
              <a:cxn ang="T50">
                <a:pos x="T4" y="T5"/>
              </a:cxn>
              <a:cxn ang="T51">
                <a:pos x="T6" y="T7"/>
              </a:cxn>
              <a:cxn ang="T52">
                <a:pos x="T8" y="T9"/>
              </a:cxn>
              <a:cxn ang="T53">
                <a:pos x="T10" y="T11"/>
              </a:cxn>
              <a:cxn ang="T54">
                <a:pos x="T12" y="T13"/>
              </a:cxn>
              <a:cxn ang="T55">
                <a:pos x="T14" y="T15"/>
              </a:cxn>
              <a:cxn ang="T56">
                <a:pos x="T16" y="T17"/>
              </a:cxn>
              <a:cxn ang="T57">
                <a:pos x="T18" y="T19"/>
              </a:cxn>
              <a:cxn ang="T58">
                <a:pos x="T20" y="T21"/>
              </a:cxn>
              <a:cxn ang="T59">
                <a:pos x="T22" y="T23"/>
              </a:cxn>
              <a:cxn ang="T60">
                <a:pos x="T24" y="T25"/>
              </a:cxn>
              <a:cxn ang="T61">
                <a:pos x="T26" y="T27"/>
              </a:cxn>
              <a:cxn ang="T62">
                <a:pos x="T28" y="T29"/>
              </a:cxn>
              <a:cxn ang="T63">
                <a:pos x="T30" y="T31"/>
              </a:cxn>
              <a:cxn ang="T64">
                <a:pos x="T32" y="T33"/>
              </a:cxn>
              <a:cxn ang="T65">
                <a:pos x="T34" y="T35"/>
              </a:cxn>
              <a:cxn ang="T66">
                <a:pos x="T36" y="T37"/>
              </a:cxn>
              <a:cxn ang="T67">
                <a:pos x="T38" y="T39"/>
              </a:cxn>
              <a:cxn ang="T68">
                <a:pos x="T40" y="T41"/>
              </a:cxn>
              <a:cxn ang="T69">
                <a:pos x="T42" y="T43"/>
              </a:cxn>
              <a:cxn ang="T70">
                <a:pos x="T44" y="T45"/>
              </a:cxn>
              <a:cxn ang="T71">
                <a:pos x="T46" y="T47"/>
              </a:cxn>
            </a:cxnLst>
            <a:rect l="0" t="0" r="r" b="b"/>
            <a:pathLst>
              <a:path w="619" h="634">
                <a:moveTo>
                  <a:pt x="397" y="294"/>
                </a:moveTo>
                <a:lnTo>
                  <a:pt x="397" y="294"/>
                </a:lnTo>
                <a:cubicBezTo>
                  <a:pt x="250" y="147"/>
                  <a:pt x="250" y="147"/>
                  <a:pt x="250" y="147"/>
                </a:cubicBezTo>
                <a:cubicBezTo>
                  <a:pt x="235" y="132"/>
                  <a:pt x="221" y="132"/>
                  <a:pt x="221" y="147"/>
                </a:cubicBezTo>
                <a:cubicBezTo>
                  <a:pt x="206" y="147"/>
                  <a:pt x="206" y="162"/>
                  <a:pt x="221" y="176"/>
                </a:cubicBezTo>
                <a:cubicBezTo>
                  <a:pt x="353" y="309"/>
                  <a:pt x="353" y="309"/>
                  <a:pt x="353" y="309"/>
                </a:cubicBezTo>
                <a:cubicBezTo>
                  <a:pt x="221" y="456"/>
                  <a:pt x="221" y="456"/>
                  <a:pt x="221" y="456"/>
                </a:cubicBezTo>
                <a:cubicBezTo>
                  <a:pt x="206" y="456"/>
                  <a:pt x="206" y="471"/>
                  <a:pt x="221" y="485"/>
                </a:cubicBezTo>
                <a:cubicBezTo>
                  <a:pt x="221" y="485"/>
                  <a:pt x="235" y="485"/>
                  <a:pt x="250" y="485"/>
                </a:cubicBezTo>
                <a:cubicBezTo>
                  <a:pt x="397" y="338"/>
                  <a:pt x="397" y="338"/>
                  <a:pt x="397" y="338"/>
                </a:cubicBezTo>
                <a:cubicBezTo>
                  <a:pt x="397" y="324"/>
                  <a:pt x="397" y="324"/>
                  <a:pt x="397" y="309"/>
                </a:cubicBezTo>
                <a:lnTo>
                  <a:pt x="397" y="294"/>
                </a:lnTo>
                <a:close/>
                <a:moveTo>
                  <a:pt x="309" y="0"/>
                </a:moveTo>
                <a:lnTo>
                  <a:pt x="309" y="0"/>
                </a:lnTo>
                <a:cubicBezTo>
                  <a:pt x="132" y="0"/>
                  <a:pt x="0" y="147"/>
                  <a:pt x="0" y="309"/>
                </a:cubicBezTo>
                <a:cubicBezTo>
                  <a:pt x="0" y="485"/>
                  <a:pt x="132" y="633"/>
                  <a:pt x="309" y="633"/>
                </a:cubicBezTo>
                <a:cubicBezTo>
                  <a:pt x="486" y="633"/>
                  <a:pt x="618" y="485"/>
                  <a:pt x="618" y="309"/>
                </a:cubicBezTo>
                <a:cubicBezTo>
                  <a:pt x="618" y="147"/>
                  <a:pt x="486" y="0"/>
                  <a:pt x="309" y="0"/>
                </a:cubicBezTo>
                <a:close/>
                <a:moveTo>
                  <a:pt x="309" y="589"/>
                </a:moveTo>
                <a:lnTo>
                  <a:pt x="309" y="589"/>
                </a:lnTo>
                <a:cubicBezTo>
                  <a:pt x="162" y="589"/>
                  <a:pt x="29" y="471"/>
                  <a:pt x="29" y="309"/>
                </a:cubicBezTo>
                <a:cubicBezTo>
                  <a:pt x="29" y="162"/>
                  <a:pt x="162" y="44"/>
                  <a:pt x="309" y="44"/>
                </a:cubicBezTo>
                <a:cubicBezTo>
                  <a:pt x="456" y="44"/>
                  <a:pt x="589" y="162"/>
                  <a:pt x="589" y="309"/>
                </a:cubicBezTo>
                <a:cubicBezTo>
                  <a:pt x="589" y="471"/>
                  <a:pt x="456" y="589"/>
                  <a:pt x="309" y="589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2700"/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70D8ED5C-5D72-4276-9A41-A59E08D3CA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7564" y="2806215"/>
            <a:ext cx="964370" cy="964370"/>
          </a:xfrm>
          <a:prstGeom prst="rect">
            <a:avLst/>
          </a:prstGeom>
        </p:spPr>
      </p:pic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B74ADC39-D4D7-4FF4-8346-0B0699ADF209}"/>
              </a:ext>
            </a:extLst>
          </p:cNvPr>
          <p:cNvSpPr/>
          <p:nvPr/>
        </p:nvSpPr>
        <p:spPr>
          <a:xfrm>
            <a:off x="2671320" y="2741042"/>
            <a:ext cx="8523609" cy="1968536"/>
          </a:xfrm>
          <a:prstGeom prst="round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EA16D53C-D6F6-4748-999A-979DB5D1BA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2613" y="2689797"/>
            <a:ext cx="1079765" cy="1079765"/>
          </a:xfrm>
          <a:prstGeom prst="rect">
            <a:avLst/>
          </a:prstGeom>
        </p:spPr>
      </p:pic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2217693F-05D0-4FD7-BF4B-AB213069BEA1}"/>
              </a:ext>
            </a:extLst>
          </p:cNvPr>
          <p:cNvSpPr/>
          <p:nvPr/>
        </p:nvSpPr>
        <p:spPr>
          <a:xfrm>
            <a:off x="2671320" y="4780155"/>
            <a:ext cx="8523609" cy="1968536"/>
          </a:xfrm>
          <a:prstGeom prst="round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id="{86C54F02-D60A-4C0F-AA4D-E8D1F70F514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5962" y="4805393"/>
            <a:ext cx="745937" cy="745937"/>
          </a:xfrm>
          <a:prstGeom prst="rect">
            <a:avLst/>
          </a:prstGeom>
        </p:spPr>
      </p:pic>
      <p:pic>
        <p:nvPicPr>
          <p:cNvPr id="48" name="Picture 2">
            <a:extLst>
              <a:ext uri="{FF2B5EF4-FFF2-40B4-BE49-F238E27FC236}">
                <a16:creationId xmlns:a16="http://schemas.microsoft.com/office/drawing/2014/main" id="{B1DAE76D-9F16-475F-9721-D18C7808DC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2314" y="4979951"/>
            <a:ext cx="1289662" cy="396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02BEA8F-ECD2-4C97-984A-B18D9CF4106A}"/>
              </a:ext>
            </a:extLst>
          </p:cNvPr>
          <p:cNvSpPr txBox="1"/>
          <p:nvPr/>
        </p:nvSpPr>
        <p:spPr>
          <a:xfrm>
            <a:off x="3197950" y="3728512"/>
            <a:ext cx="621499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400" b="1" dirty="0"/>
              <a:t>PHP</a:t>
            </a:r>
            <a:r>
              <a:rPr lang="ja-JP" altLang="en-US" sz="1400" dirty="0"/>
              <a:t>は</a:t>
            </a:r>
            <a:r>
              <a:rPr lang="ja-JP" altLang="en-US" sz="1400" b="1" dirty="0"/>
              <a:t>ウェブ開発に特化</a:t>
            </a:r>
            <a:r>
              <a:rPr lang="ja-JP" altLang="en-US" sz="1400" dirty="0"/>
              <a:t>した言語であり、</a:t>
            </a:r>
            <a:r>
              <a:rPr lang="ja-JP" altLang="en-US" sz="1400" b="1" dirty="0"/>
              <a:t>簡単なウェブサイトを作る際に</a:t>
            </a:r>
            <a:endParaRPr lang="en-US" altLang="ja-JP" sz="1400" b="1" dirty="0"/>
          </a:p>
          <a:p>
            <a:r>
              <a:rPr lang="ja-JP" altLang="en-US" sz="1400" b="1" dirty="0"/>
              <a:t>最大の効率を発揮</a:t>
            </a:r>
            <a:r>
              <a:rPr lang="ja-JP" altLang="en-US" sz="1400" dirty="0"/>
              <a:t>できるため使用</a:t>
            </a:r>
            <a:endParaRPr lang="ko-KR" altLang="en-US" sz="14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26442DF-233B-4145-84B7-F30FB82BF995}"/>
              </a:ext>
            </a:extLst>
          </p:cNvPr>
          <p:cNvSpPr txBox="1"/>
          <p:nvPr/>
        </p:nvSpPr>
        <p:spPr>
          <a:xfrm>
            <a:off x="3197949" y="4250355"/>
            <a:ext cx="6505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400" dirty="0"/>
              <a:t>より</a:t>
            </a:r>
            <a:r>
              <a:rPr lang="ja-JP" altLang="en-US" sz="1400" b="1" dirty="0"/>
              <a:t>活性化されたコミュニティ</a:t>
            </a:r>
            <a:r>
              <a:rPr lang="ja-JP" altLang="en-US" sz="1400" dirty="0"/>
              <a:t>を持ち、</a:t>
            </a:r>
            <a:r>
              <a:rPr lang="en-US" altLang="ja-JP" sz="1400" b="1" dirty="0"/>
              <a:t>MYSQL</a:t>
            </a:r>
            <a:r>
              <a:rPr lang="ja-JP" altLang="en-US" sz="1400" b="1" dirty="0"/>
              <a:t>より軽くて速い</a:t>
            </a:r>
            <a:r>
              <a:rPr lang="ja-JP" altLang="en-US" sz="1400" dirty="0"/>
              <a:t>ため使用</a:t>
            </a:r>
            <a:endParaRPr lang="ko-KR" altLang="en-US" sz="1400" dirty="0"/>
          </a:p>
        </p:txBody>
      </p:sp>
      <p:sp>
        <p:nvSpPr>
          <p:cNvPr id="22" name="Freeform 31">
            <a:extLst>
              <a:ext uri="{FF2B5EF4-FFF2-40B4-BE49-F238E27FC236}">
                <a16:creationId xmlns:a16="http://schemas.microsoft.com/office/drawing/2014/main" id="{6C790097-8715-4D13-A8FC-21281E8CE2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07564" y="3725768"/>
            <a:ext cx="290386" cy="299030"/>
          </a:xfrm>
          <a:custGeom>
            <a:avLst/>
            <a:gdLst>
              <a:gd name="T0" fmla="*/ 142375 w 619"/>
              <a:gd name="T1" fmla="*/ 105984 h 634"/>
              <a:gd name="T2" fmla="*/ 142375 w 619"/>
              <a:gd name="T3" fmla="*/ 105984 h 634"/>
              <a:gd name="T4" fmla="*/ 89657 w 619"/>
              <a:gd name="T5" fmla="*/ 52992 h 634"/>
              <a:gd name="T6" fmla="*/ 79257 w 619"/>
              <a:gd name="T7" fmla="*/ 52992 h 634"/>
              <a:gd name="T8" fmla="*/ 79257 w 619"/>
              <a:gd name="T9" fmla="*/ 63446 h 634"/>
              <a:gd name="T10" fmla="*/ 126596 w 619"/>
              <a:gd name="T11" fmla="*/ 111392 h 634"/>
              <a:gd name="T12" fmla="*/ 79257 w 619"/>
              <a:gd name="T13" fmla="*/ 164384 h 634"/>
              <a:gd name="T14" fmla="*/ 79257 w 619"/>
              <a:gd name="T15" fmla="*/ 174838 h 634"/>
              <a:gd name="T16" fmla="*/ 89657 w 619"/>
              <a:gd name="T17" fmla="*/ 174838 h 634"/>
              <a:gd name="T18" fmla="*/ 142375 w 619"/>
              <a:gd name="T19" fmla="*/ 121846 h 634"/>
              <a:gd name="T20" fmla="*/ 142375 w 619"/>
              <a:gd name="T21" fmla="*/ 111392 h 634"/>
              <a:gd name="T22" fmla="*/ 142375 w 619"/>
              <a:gd name="T23" fmla="*/ 105984 h 634"/>
              <a:gd name="T24" fmla="*/ 110816 w 619"/>
              <a:gd name="T25" fmla="*/ 0 h 634"/>
              <a:gd name="T26" fmla="*/ 110816 w 619"/>
              <a:gd name="T27" fmla="*/ 0 h 634"/>
              <a:gd name="T28" fmla="*/ 0 w 619"/>
              <a:gd name="T29" fmla="*/ 111392 h 634"/>
              <a:gd name="T30" fmla="*/ 110816 w 619"/>
              <a:gd name="T31" fmla="*/ 228191 h 634"/>
              <a:gd name="T32" fmla="*/ 221632 w 619"/>
              <a:gd name="T33" fmla="*/ 111392 h 634"/>
              <a:gd name="T34" fmla="*/ 110816 w 619"/>
              <a:gd name="T35" fmla="*/ 0 h 634"/>
              <a:gd name="T36" fmla="*/ 110816 w 619"/>
              <a:gd name="T37" fmla="*/ 212329 h 634"/>
              <a:gd name="T38" fmla="*/ 110816 w 619"/>
              <a:gd name="T39" fmla="*/ 212329 h 634"/>
              <a:gd name="T40" fmla="*/ 10400 w 619"/>
              <a:gd name="T41" fmla="*/ 111392 h 634"/>
              <a:gd name="T42" fmla="*/ 110816 w 619"/>
              <a:gd name="T43" fmla="*/ 15862 h 634"/>
              <a:gd name="T44" fmla="*/ 211232 w 619"/>
              <a:gd name="T45" fmla="*/ 111392 h 634"/>
              <a:gd name="T46" fmla="*/ 110816 w 619"/>
              <a:gd name="T47" fmla="*/ 212329 h 634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</a:gdLst>
            <a:ahLst/>
            <a:cxnLst>
              <a:cxn ang="T48">
                <a:pos x="T0" y="T1"/>
              </a:cxn>
              <a:cxn ang="T49">
                <a:pos x="T2" y="T3"/>
              </a:cxn>
              <a:cxn ang="T50">
                <a:pos x="T4" y="T5"/>
              </a:cxn>
              <a:cxn ang="T51">
                <a:pos x="T6" y="T7"/>
              </a:cxn>
              <a:cxn ang="T52">
                <a:pos x="T8" y="T9"/>
              </a:cxn>
              <a:cxn ang="T53">
                <a:pos x="T10" y="T11"/>
              </a:cxn>
              <a:cxn ang="T54">
                <a:pos x="T12" y="T13"/>
              </a:cxn>
              <a:cxn ang="T55">
                <a:pos x="T14" y="T15"/>
              </a:cxn>
              <a:cxn ang="T56">
                <a:pos x="T16" y="T17"/>
              </a:cxn>
              <a:cxn ang="T57">
                <a:pos x="T18" y="T19"/>
              </a:cxn>
              <a:cxn ang="T58">
                <a:pos x="T20" y="T21"/>
              </a:cxn>
              <a:cxn ang="T59">
                <a:pos x="T22" y="T23"/>
              </a:cxn>
              <a:cxn ang="T60">
                <a:pos x="T24" y="T25"/>
              </a:cxn>
              <a:cxn ang="T61">
                <a:pos x="T26" y="T27"/>
              </a:cxn>
              <a:cxn ang="T62">
                <a:pos x="T28" y="T29"/>
              </a:cxn>
              <a:cxn ang="T63">
                <a:pos x="T30" y="T31"/>
              </a:cxn>
              <a:cxn ang="T64">
                <a:pos x="T32" y="T33"/>
              </a:cxn>
              <a:cxn ang="T65">
                <a:pos x="T34" y="T35"/>
              </a:cxn>
              <a:cxn ang="T66">
                <a:pos x="T36" y="T37"/>
              </a:cxn>
              <a:cxn ang="T67">
                <a:pos x="T38" y="T39"/>
              </a:cxn>
              <a:cxn ang="T68">
                <a:pos x="T40" y="T41"/>
              </a:cxn>
              <a:cxn ang="T69">
                <a:pos x="T42" y="T43"/>
              </a:cxn>
              <a:cxn ang="T70">
                <a:pos x="T44" y="T45"/>
              </a:cxn>
              <a:cxn ang="T71">
                <a:pos x="T46" y="T47"/>
              </a:cxn>
            </a:cxnLst>
            <a:rect l="0" t="0" r="r" b="b"/>
            <a:pathLst>
              <a:path w="619" h="634">
                <a:moveTo>
                  <a:pt x="397" y="294"/>
                </a:moveTo>
                <a:lnTo>
                  <a:pt x="397" y="294"/>
                </a:lnTo>
                <a:cubicBezTo>
                  <a:pt x="250" y="147"/>
                  <a:pt x="250" y="147"/>
                  <a:pt x="250" y="147"/>
                </a:cubicBezTo>
                <a:cubicBezTo>
                  <a:pt x="235" y="132"/>
                  <a:pt x="221" y="132"/>
                  <a:pt x="221" y="147"/>
                </a:cubicBezTo>
                <a:cubicBezTo>
                  <a:pt x="206" y="147"/>
                  <a:pt x="206" y="162"/>
                  <a:pt x="221" y="176"/>
                </a:cubicBezTo>
                <a:cubicBezTo>
                  <a:pt x="353" y="309"/>
                  <a:pt x="353" y="309"/>
                  <a:pt x="353" y="309"/>
                </a:cubicBezTo>
                <a:cubicBezTo>
                  <a:pt x="221" y="456"/>
                  <a:pt x="221" y="456"/>
                  <a:pt x="221" y="456"/>
                </a:cubicBezTo>
                <a:cubicBezTo>
                  <a:pt x="206" y="456"/>
                  <a:pt x="206" y="471"/>
                  <a:pt x="221" y="485"/>
                </a:cubicBezTo>
                <a:cubicBezTo>
                  <a:pt x="221" y="485"/>
                  <a:pt x="235" y="485"/>
                  <a:pt x="250" y="485"/>
                </a:cubicBezTo>
                <a:cubicBezTo>
                  <a:pt x="397" y="338"/>
                  <a:pt x="397" y="338"/>
                  <a:pt x="397" y="338"/>
                </a:cubicBezTo>
                <a:cubicBezTo>
                  <a:pt x="397" y="324"/>
                  <a:pt x="397" y="324"/>
                  <a:pt x="397" y="309"/>
                </a:cubicBezTo>
                <a:lnTo>
                  <a:pt x="397" y="294"/>
                </a:lnTo>
                <a:close/>
                <a:moveTo>
                  <a:pt x="309" y="0"/>
                </a:moveTo>
                <a:lnTo>
                  <a:pt x="309" y="0"/>
                </a:lnTo>
                <a:cubicBezTo>
                  <a:pt x="132" y="0"/>
                  <a:pt x="0" y="147"/>
                  <a:pt x="0" y="309"/>
                </a:cubicBezTo>
                <a:cubicBezTo>
                  <a:pt x="0" y="485"/>
                  <a:pt x="132" y="633"/>
                  <a:pt x="309" y="633"/>
                </a:cubicBezTo>
                <a:cubicBezTo>
                  <a:pt x="486" y="633"/>
                  <a:pt x="618" y="485"/>
                  <a:pt x="618" y="309"/>
                </a:cubicBezTo>
                <a:cubicBezTo>
                  <a:pt x="618" y="147"/>
                  <a:pt x="486" y="0"/>
                  <a:pt x="309" y="0"/>
                </a:cubicBezTo>
                <a:close/>
                <a:moveTo>
                  <a:pt x="309" y="589"/>
                </a:moveTo>
                <a:lnTo>
                  <a:pt x="309" y="589"/>
                </a:lnTo>
                <a:cubicBezTo>
                  <a:pt x="162" y="589"/>
                  <a:pt x="29" y="471"/>
                  <a:pt x="29" y="309"/>
                </a:cubicBezTo>
                <a:cubicBezTo>
                  <a:pt x="29" y="162"/>
                  <a:pt x="162" y="44"/>
                  <a:pt x="309" y="44"/>
                </a:cubicBezTo>
                <a:cubicBezTo>
                  <a:pt x="456" y="44"/>
                  <a:pt x="589" y="162"/>
                  <a:pt x="589" y="309"/>
                </a:cubicBezTo>
                <a:cubicBezTo>
                  <a:pt x="589" y="471"/>
                  <a:pt x="456" y="589"/>
                  <a:pt x="309" y="589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2700"/>
          </a:p>
        </p:txBody>
      </p:sp>
      <p:sp>
        <p:nvSpPr>
          <p:cNvPr id="23" name="Freeform 31">
            <a:extLst>
              <a:ext uri="{FF2B5EF4-FFF2-40B4-BE49-F238E27FC236}">
                <a16:creationId xmlns:a16="http://schemas.microsoft.com/office/drawing/2014/main" id="{38C70C8C-C484-49B5-B41E-8F96F6705F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07564" y="4223814"/>
            <a:ext cx="290386" cy="299030"/>
          </a:xfrm>
          <a:custGeom>
            <a:avLst/>
            <a:gdLst>
              <a:gd name="T0" fmla="*/ 142375 w 619"/>
              <a:gd name="T1" fmla="*/ 105984 h 634"/>
              <a:gd name="T2" fmla="*/ 142375 w 619"/>
              <a:gd name="T3" fmla="*/ 105984 h 634"/>
              <a:gd name="T4" fmla="*/ 89657 w 619"/>
              <a:gd name="T5" fmla="*/ 52992 h 634"/>
              <a:gd name="T6" fmla="*/ 79257 w 619"/>
              <a:gd name="T7" fmla="*/ 52992 h 634"/>
              <a:gd name="T8" fmla="*/ 79257 w 619"/>
              <a:gd name="T9" fmla="*/ 63446 h 634"/>
              <a:gd name="T10" fmla="*/ 126596 w 619"/>
              <a:gd name="T11" fmla="*/ 111392 h 634"/>
              <a:gd name="T12" fmla="*/ 79257 w 619"/>
              <a:gd name="T13" fmla="*/ 164384 h 634"/>
              <a:gd name="T14" fmla="*/ 79257 w 619"/>
              <a:gd name="T15" fmla="*/ 174838 h 634"/>
              <a:gd name="T16" fmla="*/ 89657 w 619"/>
              <a:gd name="T17" fmla="*/ 174838 h 634"/>
              <a:gd name="T18" fmla="*/ 142375 w 619"/>
              <a:gd name="T19" fmla="*/ 121846 h 634"/>
              <a:gd name="T20" fmla="*/ 142375 w 619"/>
              <a:gd name="T21" fmla="*/ 111392 h 634"/>
              <a:gd name="T22" fmla="*/ 142375 w 619"/>
              <a:gd name="T23" fmla="*/ 105984 h 634"/>
              <a:gd name="T24" fmla="*/ 110816 w 619"/>
              <a:gd name="T25" fmla="*/ 0 h 634"/>
              <a:gd name="T26" fmla="*/ 110816 w 619"/>
              <a:gd name="T27" fmla="*/ 0 h 634"/>
              <a:gd name="T28" fmla="*/ 0 w 619"/>
              <a:gd name="T29" fmla="*/ 111392 h 634"/>
              <a:gd name="T30" fmla="*/ 110816 w 619"/>
              <a:gd name="T31" fmla="*/ 228191 h 634"/>
              <a:gd name="T32" fmla="*/ 221632 w 619"/>
              <a:gd name="T33" fmla="*/ 111392 h 634"/>
              <a:gd name="T34" fmla="*/ 110816 w 619"/>
              <a:gd name="T35" fmla="*/ 0 h 634"/>
              <a:gd name="T36" fmla="*/ 110816 w 619"/>
              <a:gd name="T37" fmla="*/ 212329 h 634"/>
              <a:gd name="T38" fmla="*/ 110816 w 619"/>
              <a:gd name="T39" fmla="*/ 212329 h 634"/>
              <a:gd name="T40" fmla="*/ 10400 w 619"/>
              <a:gd name="T41" fmla="*/ 111392 h 634"/>
              <a:gd name="T42" fmla="*/ 110816 w 619"/>
              <a:gd name="T43" fmla="*/ 15862 h 634"/>
              <a:gd name="T44" fmla="*/ 211232 w 619"/>
              <a:gd name="T45" fmla="*/ 111392 h 634"/>
              <a:gd name="T46" fmla="*/ 110816 w 619"/>
              <a:gd name="T47" fmla="*/ 212329 h 634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</a:gdLst>
            <a:ahLst/>
            <a:cxnLst>
              <a:cxn ang="T48">
                <a:pos x="T0" y="T1"/>
              </a:cxn>
              <a:cxn ang="T49">
                <a:pos x="T2" y="T3"/>
              </a:cxn>
              <a:cxn ang="T50">
                <a:pos x="T4" y="T5"/>
              </a:cxn>
              <a:cxn ang="T51">
                <a:pos x="T6" y="T7"/>
              </a:cxn>
              <a:cxn ang="T52">
                <a:pos x="T8" y="T9"/>
              </a:cxn>
              <a:cxn ang="T53">
                <a:pos x="T10" y="T11"/>
              </a:cxn>
              <a:cxn ang="T54">
                <a:pos x="T12" y="T13"/>
              </a:cxn>
              <a:cxn ang="T55">
                <a:pos x="T14" y="T15"/>
              </a:cxn>
              <a:cxn ang="T56">
                <a:pos x="T16" y="T17"/>
              </a:cxn>
              <a:cxn ang="T57">
                <a:pos x="T18" y="T19"/>
              </a:cxn>
              <a:cxn ang="T58">
                <a:pos x="T20" y="T21"/>
              </a:cxn>
              <a:cxn ang="T59">
                <a:pos x="T22" y="T23"/>
              </a:cxn>
              <a:cxn ang="T60">
                <a:pos x="T24" y="T25"/>
              </a:cxn>
              <a:cxn ang="T61">
                <a:pos x="T26" y="T27"/>
              </a:cxn>
              <a:cxn ang="T62">
                <a:pos x="T28" y="T29"/>
              </a:cxn>
              <a:cxn ang="T63">
                <a:pos x="T30" y="T31"/>
              </a:cxn>
              <a:cxn ang="T64">
                <a:pos x="T32" y="T33"/>
              </a:cxn>
              <a:cxn ang="T65">
                <a:pos x="T34" y="T35"/>
              </a:cxn>
              <a:cxn ang="T66">
                <a:pos x="T36" y="T37"/>
              </a:cxn>
              <a:cxn ang="T67">
                <a:pos x="T38" y="T39"/>
              </a:cxn>
              <a:cxn ang="T68">
                <a:pos x="T40" y="T41"/>
              </a:cxn>
              <a:cxn ang="T69">
                <a:pos x="T42" y="T43"/>
              </a:cxn>
              <a:cxn ang="T70">
                <a:pos x="T44" y="T45"/>
              </a:cxn>
              <a:cxn ang="T71">
                <a:pos x="T46" y="T47"/>
              </a:cxn>
            </a:cxnLst>
            <a:rect l="0" t="0" r="r" b="b"/>
            <a:pathLst>
              <a:path w="619" h="634">
                <a:moveTo>
                  <a:pt x="397" y="294"/>
                </a:moveTo>
                <a:lnTo>
                  <a:pt x="397" y="294"/>
                </a:lnTo>
                <a:cubicBezTo>
                  <a:pt x="250" y="147"/>
                  <a:pt x="250" y="147"/>
                  <a:pt x="250" y="147"/>
                </a:cubicBezTo>
                <a:cubicBezTo>
                  <a:pt x="235" y="132"/>
                  <a:pt x="221" y="132"/>
                  <a:pt x="221" y="147"/>
                </a:cubicBezTo>
                <a:cubicBezTo>
                  <a:pt x="206" y="147"/>
                  <a:pt x="206" y="162"/>
                  <a:pt x="221" y="176"/>
                </a:cubicBezTo>
                <a:cubicBezTo>
                  <a:pt x="353" y="309"/>
                  <a:pt x="353" y="309"/>
                  <a:pt x="353" y="309"/>
                </a:cubicBezTo>
                <a:cubicBezTo>
                  <a:pt x="221" y="456"/>
                  <a:pt x="221" y="456"/>
                  <a:pt x="221" y="456"/>
                </a:cubicBezTo>
                <a:cubicBezTo>
                  <a:pt x="206" y="456"/>
                  <a:pt x="206" y="471"/>
                  <a:pt x="221" y="485"/>
                </a:cubicBezTo>
                <a:cubicBezTo>
                  <a:pt x="221" y="485"/>
                  <a:pt x="235" y="485"/>
                  <a:pt x="250" y="485"/>
                </a:cubicBezTo>
                <a:cubicBezTo>
                  <a:pt x="397" y="338"/>
                  <a:pt x="397" y="338"/>
                  <a:pt x="397" y="338"/>
                </a:cubicBezTo>
                <a:cubicBezTo>
                  <a:pt x="397" y="324"/>
                  <a:pt x="397" y="324"/>
                  <a:pt x="397" y="309"/>
                </a:cubicBezTo>
                <a:lnTo>
                  <a:pt x="397" y="294"/>
                </a:lnTo>
                <a:close/>
                <a:moveTo>
                  <a:pt x="309" y="0"/>
                </a:moveTo>
                <a:lnTo>
                  <a:pt x="309" y="0"/>
                </a:lnTo>
                <a:cubicBezTo>
                  <a:pt x="132" y="0"/>
                  <a:pt x="0" y="147"/>
                  <a:pt x="0" y="309"/>
                </a:cubicBezTo>
                <a:cubicBezTo>
                  <a:pt x="0" y="485"/>
                  <a:pt x="132" y="633"/>
                  <a:pt x="309" y="633"/>
                </a:cubicBezTo>
                <a:cubicBezTo>
                  <a:pt x="486" y="633"/>
                  <a:pt x="618" y="485"/>
                  <a:pt x="618" y="309"/>
                </a:cubicBezTo>
                <a:cubicBezTo>
                  <a:pt x="618" y="147"/>
                  <a:pt x="486" y="0"/>
                  <a:pt x="309" y="0"/>
                </a:cubicBezTo>
                <a:close/>
                <a:moveTo>
                  <a:pt x="309" y="589"/>
                </a:moveTo>
                <a:lnTo>
                  <a:pt x="309" y="589"/>
                </a:lnTo>
                <a:cubicBezTo>
                  <a:pt x="162" y="589"/>
                  <a:pt x="29" y="471"/>
                  <a:pt x="29" y="309"/>
                </a:cubicBezTo>
                <a:cubicBezTo>
                  <a:pt x="29" y="162"/>
                  <a:pt x="162" y="44"/>
                  <a:pt x="309" y="44"/>
                </a:cubicBezTo>
                <a:cubicBezTo>
                  <a:pt x="456" y="44"/>
                  <a:pt x="589" y="162"/>
                  <a:pt x="589" y="309"/>
                </a:cubicBezTo>
                <a:cubicBezTo>
                  <a:pt x="589" y="471"/>
                  <a:pt x="456" y="589"/>
                  <a:pt x="309" y="589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270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A52BC0C-B6E0-4AE9-80E2-910ABB6738C4}"/>
              </a:ext>
            </a:extLst>
          </p:cNvPr>
          <p:cNvSpPr txBox="1"/>
          <p:nvPr/>
        </p:nvSpPr>
        <p:spPr>
          <a:xfrm>
            <a:off x="3197949" y="5548812"/>
            <a:ext cx="65053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400" b="1" dirty="0"/>
              <a:t>FTP</a:t>
            </a:r>
            <a:r>
              <a:rPr lang="ja-JP" altLang="en-US" sz="1400" dirty="0"/>
              <a:t>は</a:t>
            </a:r>
            <a:r>
              <a:rPr lang="ja-JP" altLang="en-US" sz="1400" b="1" dirty="0"/>
              <a:t>構築が便利</a:t>
            </a:r>
            <a:r>
              <a:rPr lang="ja-JP" altLang="en-US" sz="1400" dirty="0"/>
              <a:t>で、ユーザーは</a:t>
            </a:r>
            <a:r>
              <a:rPr lang="ja-JP" altLang="en-US" sz="1400" b="1" dirty="0"/>
              <a:t>どこでも共有されたファイルをダウンロード</a:t>
            </a:r>
            <a:r>
              <a:rPr lang="ja-JP" altLang="en-US" sz="1400" dirty="0"/>
              <a:t>できるため、</a:t>
            </a:r>
            <a:r>
              <a:rPr lang="ja-JP" altLang="en-US" sz="1400" b="1" dirty="0"/>
              <a:t>小規模で作業するのに適していると判断</a:t>
            </a:r>
            <a:endParaRPr lang="ko-KR" altLang="en-US" sz="1400" dirty="0"/>
          </a:p>
        </p:txBody>
      </p:sp>
      <p:sp>
        <p:nvSpPr>
          <p:cNvPr id="27" name="Freeform 31">
            <a:extLst>
              <a:ext uri="{FF2B5EF4-FFF2-40B4-BE49-F238E27FC236}">
                <a16:creationId xmlns:a16="http://schemas.microsoft.com/office/drawing/2014/main" id="{E5C42D79-B259-4C8F-8EE4-C8CD7B9FAF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07564" y="5559368"/>
            <a:ext cx="290386" cy="299030"/>
          </a:xfrm>
          <a:custGeom>
            <a:avLst/>
            <a:gdLst>
              <a:gd name="T0" fmla="*/ 142375 w 619"/>
              <a:gd name="T1" fmla="*/ 105984 h 634"/>
              <a:gd name="T2" fmla="*/ 142375 w 619"/>
              <a:gd name="T3" fmla="*/ 105984 h 634"/>
              <a:gd name="T4" fmla="*/ 89657 w 619"/>
              <a:gd name="T5" fmla="*/ 52992 h 634"/>
              <a:gd name="T6" fmla="*/ 79257 w 619"/>
              <a:gd name="T7" fmla="*/ 52992 h 634"/>
              <a:gd name="T8" fmla="*/ 79257 w 619"/>
              <a:gd name="T9" fmla="*/ 63446 h 634"/>
              <a:gd name="T10" fmla="*/ 126596 w 619"/>
              <a:gd name="T11" fmla="*/ 111392 h 634"/>
              <a:gd name="T12" fmla="*/ 79257 w 619"/>
              <a:gd name="T13" fmla="*/ 164384 h 634"/>
              <a:gd name="T14" fmla="*/ 79257 w 619"/>
              <a:gd name="T15" fmla="*/ 174838 h 634"/>
              <a:gd name="T16" fmla="*/ 89657 w 619"/>
              <a:gd name="T17" fmla="*/ 174838 h 634"/>
              <a:gd name="T18" fmla="*/ 142375 w 619"/>
              <a:gd name="T19" fmla="*/ 121846 h 634"/>
              <a:gd name="T20" fmla="*/ 142375 w 619"/>
              <a:gd name="T21" fmla="*/ 111392 h 634"/>
              <a:gd name="T22" fmla="*/ 142375 w 619"/>
              <a:gd name="T23" fmla="*/ 105984 h 634"/>
              <a:gd name="T24" fmla="*/ 110816 w 619"/>
              <a:gd name="T25" fmla="*/ 0 h 634"/>
              <a:gd name="T26" fmla="*/ 110816 w 619"/>
              <a:gd name="T27" fmla="*/ 0 h 634"/>
              <a:gd name="T28" fmla="*/ 0 w 619"/>
              <a:gd name="T29" fmla="*/ 111392 h 634"/>
              <a:gd name="T30" fmla="*/ 110816 w 619"/>
              <a:gd name="T31" fmla="*/ 228191 h 634"/>
              <a:gd name="T32" fmla="*/ 221632 w 619"/>
              <a:gd name="T33" fmla="*/ 111392 h 634"/>
              <a:gd name="T34" fmla="*/ 110816 w 619"/>
              <a:gd name="T35" fmla="*/ 0 h 634"/>
              <a:gd name="T36" fmla="*/ 110816 w 619"/>
              <a:gd name="T37" fmla="*/ 212329 h 634"/>
              <a:gd name="T38" fmla="*/ 110816 w 619"/>
              <a:gd name="T39" fmla="*/ 212329 h 634"/>
              <a:gd name="T40" fmla="*/ 10400 w 619"/>
              <a:gd name="T41" fmla="*/ 111392 h 634"/>
              <a:gd name="T42" fmla="*/ 110816 w 619"/>
              <a:gd name="T43" fmla="*/ 15862 h 634"/>
              <a:gd name="T44" fmla="*/ 211232 w 619"/>
              <a:gd name="T45" fmla="*/ 111392 h 634"/>
              <a:gd name="T46" fmla="*/ 110816 w 619"/>
              <a:gd name="T47" fmla="*/ 212329 h 634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</a:gdLst>
            <a:ahLst/>
            <a:cxnLst>
              <a:cxn ang="T48">
                <a:pos x="T0" y="T1"/>
              </a:cxn>
              <a:cxn ang="T49">
                <a:pos x="T2" y="T3"/>
              </a:cxn>
              <a:cxn ang="T50">
                <a:pos x="T4" y="T5"/>
              </a:cxn>
              <a:cxn ang="T51">
                <a:pos x="T6" y="T7"/>
              </a:cxn>
              <a:cxn ang="T52">
                <a:pos x="T8" y="T9"/>
              </a:cxn>
              <a:cxn ang="T53">
                <a:pos x="T10" y="T11"/>
              </a:cxn>
              <a:cxn ang="T54">
                <a:pos x="T12" y="T13"/>
              </a:cxn>
              <a:cxn ang="T55">
                <a:pos x="T14" y="T15"/>
              </a:cxn>
              <a:cxn ang="T56">
                <a:pos x="T16" y="T17"/>
              </a:cxn>
              <a:cxn ang="T57">
                <a:pos x="T18" y="T19"/>
              </a:cxn>
              <a:cxn ang="T58">
                <a:pos x="T20" y="T21"/>
              </a:cxn>
              <a:cxn ang="T59">
                <a:pos x="T22" y="T23"/>
              </a:cxn>
              <a:cxn ang="T60">
                <a:pos x="T24" y="T25"/>
              </a:cxn>
              <a:cxn ang="T61">
                <a:pos x="T26" y="T27"/>
              </a:cxn>
              <a:cxn ang="T62">
                <a:pos x="T28" y="T29"/>
              </a:cxn>
              <a:cxn ang="T63">
                <a:pos x="T30" y="T31"/>
              </a:cxn>
              <a:cxn ang="T64">
                <a:pos x="T32" y="T33"/>
              </a:cxn>
              <a:cxn ang="T65">
                <a:pos x="T34" y="T35"/>
              </a:cxn>
              <a:cxn ang="T66">
                <a:pos x="T36" y="T37"/>
              </a:cxn>
              <a:cxn ang="T67">
                <a:pos x="T38" y="T39"/>
              </a:cxn>
              <a:cxn ang="T68">
                <a:pos x="T40" y="T41"/>
              </a:cxn>
              <a:cxn ang="T69">
                <a:pos x="T42" y="T43"/>
              </a:cxn>
              <a:cxn ang="T70">
                <a:pos x="T44" y="T45"/>
              </a:cxn>
              <a:cxn ang="T71">
                <a:pos x="T46" y="T47"/>
              </a:cxn>
            </a:cxnLst>
            <a:rect l="0" t="0" r="r" b="b"/>
            <a:pathLst>
              <a:path w="619" h="634">
                <a:moveTo>
                  <a:pt x="397" y="294"/>
                </a:moveTo>
                <a:lnTo>
                  <a:pt x="397" y="294"/>
                </a:lnTo>
                <a:cubicBezTo>
                  <a:pt x="250" y="147"/>
                  <a:pt x="250" y="147"/>
                  <a:pt x="250" y="147"/>
                </a:cubicBezTo>
                <a:cubicBezTo>
                  <a:pt x="235" y="132"/>
                  <a:pt x="221" y="132"/>
                  <a:pt x="221" y="147"/>
                </a:cubicBezTo>
                <a:cubicBezTo>
                  <a:pt x="206" y="147"/>
                  <a:pt x="206" y="162"/>
                  <a:pt x="221" y="176"/>
                </a:cubicBezTo>
                <a:cubicBezTo>
                  <a:pt x="353" y="309"/>
                  <a:pt x="353" y="309"/>
                  <a:pt x="353" y="309"/>
                </a:cubicBezTo>
                <a:cubicBezTo>
                  <a:pt x="221" y="456"/>
                  <a:pt x="221" y="456"/>
                  <a:pt x="221" y="456"/>
                </a:cubicBezTo>
                <a:cubicBezTo>
                  <a:pt x="206" y="456"/>
                  <a:pt x="206" y="471"/>
                  <a:pt x="221" y="485"/>
                </a:cubicBezTo>
                <a:cubicBezTo>
                  <a:pt x="221" y="485"/>
                  <a:pt x="235" y="485"/>
                  <a:pt x="250" y="485"/>
                </a:cubicBezTo>
                <a:cubicBezTo>
                  <a:pt x="397" y="338"/>
                  <a:pt x="397" y="338"/>
                  <a:pt x="397" y="338"/>
                </a:cubicBezTo>
                <a:cubicBezTo>
                  <a:pt x="397" y="324"/>
                  <a:pt x="397" y="324"/>
                  <a:pt x="397" y="309"/>
                </a:cubicBezTo>
                <a:lnTo>
                  <a:pt x="397" y="294"/>
                </a:lnTo>
                <a:close/>
                <a:moveTo>
                  <a:pt x="309" y="0"/>
                </a:moveTo>
                <a:lnTo>
                  <a:pt x="309" y="0"/>
                </a:lnTo>
                <a:cubicBezTo>
                  <a:pt x="132" y="0"/>
                  <a:pt x="0" y="147"/>
                  <a:pt x="0" y="309"/>
                </a:cubicBezTo>
                <a:cubicBezTo>
                  <a:pt x="0" y="485"/>
                  <a:pt x="132" y="633"/>
                  <a:pt x="309" y="633"/>
                </a:cubicBezTo>
                <a:cubicBezTo>
                  <a:pt x="486" y="633"/>
                  <a:pt x="618" y="485"/>
                  <a:pt x="618" y="309"/>
                </a:cubicBezTo>
                <a:cubicBezTo>
                  <a:pt x="618" y="147"/>
                  <a:pt x="486" y="0"/>
                  <a:pt x="309" y="0"/>
                </a:cubicBezTo>
                <a:close/>
                <a:moveTo>
                  <a:pt x="309" y="589"/>
                </a:moveTo>
                <a:lnTo>
                  <a:pt x="309" y="589"/>
                </a:lnTo>
                <a:cubicBezTo>
                  <a:pt x="162" y="589"/>
                  <a:pt x="29" y="471"/>
                  <a:pt x="29" y="309"/>
                </a:cubicBezTo>
                <a:cubicBezTo>
                  <a:pt x="29" y="162"/>
                  <a:pt x="162" y="44"/>
                  <a:pt x="309" y="44"/>
                </a:cubicBezTo>
                <a:cubicBezTo>
                  <a:pt x="456" y="44"/>
                  <a:pt x="589" y="162"/>
                  <a:pt x="589" y="309"/>
                </a:cubicBezTo>
                <a:cubicBezTo>
                  <a:pt x="589" y="471"/>
                  <a:pt x="456" y="589"/>
                  <a:pt x="309" y="589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27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42BCABB-F663-4110-B388-04131816EFFA}"/>
              </a:ext>
            </a:extLst>
          </p:cNvPr>
          <p:cNvSpPr txBox="1"/>
          <p:nvPr/>
        </p:nvSpPr>
        <p:spPr>
          <a:xfrm>
            <a:off x="3197949" y="6063638"/>
            <a:ext cx="65053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400" b="1" dirty="0"/>
              <a:t>cafe24</a:t>
            </a:r>
            <a:r>
              <a:rPr lang="ja-JP" altLang="en-US" sz="1400" dirty="0"/>
              <a:t>は韓国型ホスティングサービスで、</a:t>
            </a:r>
            <a:r>
              <a:rPr lang="ja-JP" altLang="en-US" sz="1400" b="1" dirty="0"/>
              <a:t>使いやすくサーバーが安定的</a:t>
            </a:r>
          </a:p>
          <a:p>
            <a:r>
              <a:rPr lang="ja-JP" altLang="en-US" sz="1400" dirty="0"/>
              <a:t>また、</a:t>
            </a:r>
            <a:r>
              <a:rPr lang="en-US" altLang="ja-JP" sz="1400" b="1" dirty="0"/>
              <a:t> FTP</a:t>
            </a:r>
            <a:r>
              <a:rPr lang="ja-JP" altLang="en-US" sz="1400" b="1" dirty="0"/>
              <a:t>と互換性が良い</a:t>
            </a:r>
            <a:r>
              <a:rPr lang="ja-JP" altLang="en-US" sz="1400" dirty="0"/>
              <a:t>ため使用</a:t>
            </a:r>
            <a:endParaRPr lang="ko-KR" altLang="en-US" sz="1400" dirty="0"/>
          </a:p>
        </p:txBody>
      </p:sp>
      <p:sp>
        <p:nvSpPr>
          <p:cNvPr id="30" name="Freeform 31">
            <a:extLst>
              <a:ext uri="{FF2B5EF4-FFF2-40B4-BE49-F238E27FC236}">
                <a16:creationId xmlns:a16="http://schemas.microsoft.com/office/drawing/2014/main" id="{F12C6815-FC21-41A5-829A-AA6C9C3F6F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07564" y="6070691"/>
            <a:ext cx="290386" cy="299030"/>
          </a:xfrm>
          <a:custGeom>
            <a:avLst/>
            <a:gdLst>
              <a:gd name="T0" fmla="*/ 142375 w 619"/>
              <a:gd name="T1" fmla="*/ 105984 h 634"/>
              <a:gd name="T2" fmla="*/ 142375 w 619"/>
              <a:gd name="T3" fmla="*/ 105984 h 634"/>
              <a:gd name="T4" fmla="*/ 89657 w 619"/>
              <a:gd name="T5" fmla="*/ 52992 h 634"/>
              <a:gd name="T6" fmla="*/ 79257 w 619"/>
              <a:gd name="T7" fmla="*/ 52992 h 634"/>
              <a:gd name="T8" fmla="*/ 79257 w 619"/>
              <a:gd name="T9" fmla="*/ 63446 h 634"/>
              <a:gd name="T10" fmla="*/ 126596 w 619"/>
              <a:gd name="T11" fmla="*/ 111392 h 634"/>
              <a:gd name="T12" fmla="*/ 79257 w 619"/>
              <a:gd name="T13" fmla="*/ 164384 h 634"/>
              <a:gd name="T14" fmla="*/ 79257 w 619"/>
              <a:gd name="T15" fmla="*/ 174838 h 634"/>
              <a:gd name="T16" fmla="*/ 89657 w 619"/>
              <a:gd name="T17" fmla="*/ 174838 h 634"/>
              <a:gd name="T18" fmla="*/ 142375 w 619"/>
              <a:gd name="T19" fmla="*/ 121846 h 634"/>
              <a:gd name="T20" fmla="*/ 142375 w 619"/>
              <a:gd name="T21" fmla="*/ 111392 h 634"/>
              <a:gd name="T22" fmla="*/ 142375 w 619"/>
              <a:gd name="T23" fmla="*/ 105984 h 634"/>
              <a:gd name="T24" fmla="*/ 110816 w 619"/>
              <a:gd name="T25" fmla="*/ 0 h 634"/>
              <a:gd name="T26" fmla="*/ 110816 w 619"/>
              <a:gd name="T27" fmla="*/ 0 h 634"/>
              <a:gd name="T28" fmla="*/ 0 w 619"/>
              <a:gd name="T29" fmla="*/ 111392 h 634"/>
              <a:gd name="T30" fmla="*/ 110816 w 619"/>
              <a:gd name="T31" fmla="*/ 228191 h 634"/>
              <a:gd name="T32" fmla="*/ 221632 w 619"/>
              <a:gd name="T33" fmla="*/ 111392 h 634"/>
              <a:gd name="T34" fmla="*/ 110816 w 619"/>
              <a:gd name="T35" fmla="*/ 0 h 634"/>
              <a:gd name="T36" fmla="*/ 110816 w 619"/>
              <a:gd name="T37" fmla="*/ 212329 h 634"/>
              <a:gd name="T38" fmla="*/ 110816 w 619"/>
              <a:gd name="T39" fmla="*/ 212329 h 634"/>
              <a:gd name="T40" fmla="*/ 10400 w 619"/>
              <a:gd name="T41" fmla="*/ 111392 h 634"/>
              <a:gd name="T42" fmla="*/ 110816 w 619"/>
              <a:gd name="T43" fmla="*/ 15862 h 634"/>
              <a:gd name="T44" fmla="*/ 211232 w 619"/>
              <a:gd name="T45" fmla="*/ 111392 h 634"/>
              <a:gd name="T46" fmla="*/ 110816 w 619"/>
              <a:gd name="T47" fmla="*/ 212329 h 634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</a:gdLst>
            <a:ahLst/>
            <a:cxnLst>
              <a:cxn ang="T48">
                <a:pos x="T0" y="T1"/>
              </a:cxn>
              <a:cxn ang="T49">
                <a:pos x="T2" y="T3"/>
              </a:cxn>
              <a:cxn ang="T50">
                <a:pos x="T4" y="T5"/>
              </a:cxn>
              <a:cxn ang="T51">
                <a:pos x="T6" y="T7"/>
              </a:cxn>
              <a:cxn ang="T52">
                <a:pos x="T8" y="T9"/>
              </a:cxn>
              <a:cxn ang="T53">
                <a:pos x="T10" y="T11"/>
              </a:cxn>
              <a:cxn ang="T54">
                <a:pos x="T12" y="T13"/>
              </a:cxn>
              <a:cxn ang="T55">
                <a:pos x="T14" y="T15"/>
              </a:cxn>
              <a:cxn ang="T56">
                <a:pos x="T16" y="T17"/>
              </a:cxn>
              <a:cxn ang="T57">
                <a:pos x="T18" y="T19"/>
              </a:cxn>
              <a:cxn ang="T58">
                <a:pos x="T20" y="T21"/>
              </a:cxn>
              <a:cxn ang="T59">
                <a:pos x="T22" y="T23"/>
              </a:cxn>
              <a:cxn ang="T60">
                <a:pos x="T24" y="T25"/>
              </a:cxn>
              <a:cxn ang="T61">
                <a:pos x="T26" y="T27"/>
              </a:cxn>
              <a:cxn ang="T62">
                <a:pos x="T28" y="T29"/>
              </a:cxn>
              <a:cxn ang="T63">
                <a:pos x="T30" y="T31"/>
              </a:cxn>
              <a:cxn ang="T64">
                <a:pos x="T32" y="T33"/>
              </a:cxn>
              <a:cxn ang="T65">
                <a:pos x="T34" y="T35"/>
              </a:cxn>
              <a:cxn ang="T66">
                <a:pos x="T36" y="T37"/>
              </a:cxn>
              <a:cxn ang="T67">
                <a:pos x="T38" y="T39"/>
              </a:cxn>
              <a:cxn ang="T68">
                <a:pos x="T40" y="T41"/>
              </a:cxn>
              <a:cxn ang="T69">
                <a:pos x="T42" y="T43"/>
              </a:cxn>
              <a:cxn ang="T70">
                <a:pos x="T44" y="T45"/>
              </a:cxn>
              <a:cxn ang="T71">
                <a:pos x="T46" y="T47"/>
              </a:cxn>
            </a:cxnLst>
            <a:rect l="0" t="0" r="r" b="b"/>
            <a:pathLst>
              <a:path w="619" h="634">
                <a:moveTo>
                  <a:pt x="397" y="294"/>
                </a:moveTo>
                <a:lnTo>
                  <a:pt x="397" y="294"/>
                </a:lnTo>
                <a:cubicBezTo>
                  <a:pt x="250" y="147"/>
                  <a:pt x="250" y="147"/>
                  <a:pt x="250" y="147"/>
                </a:cubicBezTo>
                <a:cubicBezTo>
                  <a:pt x="235" y="132"/>
                  <a:pt x="221" y="132"/>
                  <a:pt x="221" y="147"/>
                </a:cubicBezTo>
                <a:cubicBezTo>
                  <a:pt x="206" y="147"/>
                  <a:pt x="206" y="162"/>
                  <a:pt x="221" y="176"/>
                </a:cubicBezTo>
                <a:cubicBezTo>
                  <a:pt x="353" y="309"/>
                  <a:pt x="353" y="309"/>
                  <a:pt x="353" y="309"/>
                </a:cubicBezTo>
                <a:cubicBezTo>
                  <a:pt x="221" y="456"/>
                  <a:pt x="221" y="456"/>
                  <a:pt x="221" y="456"/>
                </a:cubicBezTo>
                <a:cubicBezTo>
                  <a:pt x="206" y="456"/>
                  <a:pt x="206" y="471"/>
                  <a:pt x="221" y="485"/>
                </a:cubicBezTo>
                <a:cubicBezTo>
                  <a:pt x="221" y="485"/>
                  <a:pt x="235" y="485"/>
                  <a:pt x="250" y="485"/>
                </a:cubicBezTo>
                <a:cubicBezTo>
                  <a:pt x="397" y="338"/>
                  <a:pt x="397" y="338"/>
                  <a:pt x="397" y="338"/>
                </a:cubicBezTo>
                <a:cubicBezTo>
                  <a:pt x="397" y="324"/>
                  <a:pt x="397" y="324"/>
                  <a:pt x="397" y="309"/>
                </a:cubicBezTo>
                <a:lnTo>
                  <a:pt x="397" y="294"/>
                </a:lnTo>
                <a:close/>
                <a:moveTo>
                  <a:pt x="309" y="0"/>
                </a:moveTo>
                <a:lnTo>
                  <a:pt x="309" y="0"/>
                </a:lnTo>
                <a:cubicBezTo>
                  <a:pt x="132" y="0"/>
                  <a:pt x="0" y="147"/>
                  <a:pt x="0" y="309"/>
                </a:cubicBezTo>
                <a:cubicBezTo>
                  <a:pt x="0" y="485"/>
                  <a:pt x="132" y="633"/>
                  <a:pt x="309" y="633"/>
                </a:cubicBezTo>
                <a:cubicBezTo>
                  <a:pt x="486" y="633"/>
                  <a:pt x="618" y="485"/>
                  <a:pt x="618" y="309"/>
                </a:cubicBezTo>
                <a:cubicBezTo>
                  <a:pt x="618" y="147"/>
                  <a:pt x="486" y="0"/>
                  <a:pt x="309" y="0"/>
                </a:cubicBezTo>
                <a:close/>
                <a:moveTo>
                  <a:pt x="309" y="589"/>
                </a:moveTo>
                <a:lnTo>
                  <a:pt x="309" y="589"/>
                </a:lnTo>
                <a:cubicBezTo>
                  <a:pt x="162" y="589"/>
                  <a:pt x="29" y="471"/>
                  <a:pt x="29" y="309"/>
                </a:cubicBezTo>
                <a:cubicBezTo>
                  <a:pt x="29" y="162"/>
                  <a:pt x="162" y="44"/>
                  <a:pt x="309" y="44"/>
                </a:cubicBezTo>
                <a:cubicBezTo>
                  <a:pt x="456" y="44"/>
                  <a:pt x="589" y="162"/>
                  <a:pt x="589" y="309"/>
                </a:cubicBezTo>
                <a:cubicBezTo>
                  <a:pt x="589" y="471"/>
                  <a:pt x="456" y="589"/>
                  <a:pt x="309" y="589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2700"/>
          </a:p>
        </p:txBody>
      </p:sp>
    </p:spTree>
    <p:extLst>
      <p:ext uri="{BB962C8B-B14F-4D97-AF65-F5344CB8AC3E}">
        <p14:creationId xmlns:p14="http://schemas.microsoft.com/office/powerpoint/2010/main" val="35420330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84D67DBF-44D9-47F1-A455-EF58BA26A2A7}"/>
              </a:ext>
            </a:extLst>
          </p:cNvPr>
          <p:cNvSpPr txBox="1"/>
          <p:nvPr/>
        </p:nvSpPr>
        <p:spPr>
          <a:xfrm>
            <a:off x="244896" y="1349631"/>
            <a:ext cx="203552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2800" b="1" dirty="0"/>
              <a:t>開発日程</a:t>
            </a:r>
            <a:endParaRPr lang="ko-KR" altLang="en-US" sz="2800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BF98855-04D9-4CA3-AB65-FA53E27F8A6C}"/>
              </a:ext>
            </a:extLst>
          </p:cNvPr>
          <p:cNvSpPr txBox="1"/>
          <p:nvPr/>
        </p:nvSpPr>
        <p:spPr>
          <a:xfrm>
            <a:off x="250842" y="759705"/>
            <a:ext cx="101181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3600" b="1" dirty="0">
                <a:solidFill>
                  <a:srgbClr val="F8733F"/>
                </a:solidFill>
              </a:rPr>
              <a:t>#</a:t>
            </a:r>
            <a:r>
              <a:rPr lang="en-US" altLang="ja-JP" sz="3600" b="1" dirty="0">
                <a:solidFill>
                  <a:srgbClr val="F8733F"/>
                </a:solidFill>
                <a:latin typeface="+mn-ea"/>
              </a:rPr>
              <a:t>03</a:t>
            </a:r>
            <a:endParaRPr lang="ko-KR" altLang="en-US" sz="3600" b="1" dirty="0">
              <a:solidFill>
                <a:srgbClr val="F8733F"/>
              </a:solidFill>
              <a:latin typeface="+mn-ea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581EC2E-0D9D-4561-923F-8CCC941992C1}"/>
              </a:ext>
            </a:extLst>
          </p:cNvPr>
          <p:cNvSpPr txBox="1"/>
          <p:nvPr/>
        </p:nvSpPr>
        <p:spPr>
          <a:xfrm>
            <a:off x="10945816" y="79524"/>
            <a:ext cx="13868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200" b="1" spc="600" dirty="0">
                <a:latin typeface="+mn-ea"/>
                <a:cs typeface="Lato" panose="020F0502020204030203" pitchFamily="34" charset="0"/>
              </a:rPr>
              <a:t>開発内容</a:t>
            </a:r>
            <a:endParaRPr lang="en-US" sz="1200" b="1" spc="600" dirty="0">
              <a:latin typeface="+mn-ea"/>
              <a:cs typeface="Lato" panose="020F0502020204030203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0F0EC65-04B0-4CAB-AC78-57AD794405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449" y="2365958"/>
            <a:ext cx="10693102" cy="3045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656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367CE70-6801-4F8F-AD39-68AE89F461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5166" y="0"/>
            <a:ext cx="10409761" cy="620025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2581EC2E-0D9D-4561-923F-8CCC941992C1}"/>
              </a:ext>
            </a:extLst>
          </p:cNvPr>
          <p:cNvSpPr txBox="1"/>
          <p:nvPr/>
        </p:nvSpPr>
        <p:spPr>
          <a:xfrm>
            <a:off x="10945816" y="79524"/>
            <a:ext cx="13868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200" b="1" spc="600" dirty="0">
                <a:latin typeface="+mn-ea"/>
                <a:cs typeface="Lato" panose="020F0502020204030203" pitchFamily="34" charset="0"/>
              </a:rPr>
              <a:t>開発内容</a:t>
            </a:r>
            <a:endParaRPr lang="en-US" sz="1200" b="1" spc="600" dirty="0">
              <a:latin typeface="+mn-ea"/>
              <a:cs typeface="Lato" panose="020F050202020403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BC08ED-F164-41BD-A6B8-CD8A13444D1B}"/>
              </a:ext>
            </a:extLst>
          </p:cNvPr>
          <p:cNvSpPr txBox="1"/>
          <p:nvPr/>
        </p:nvSpPr>
        <p:spPr>
          <a:xfrm>
            <a:off x="224174" y="744924"/>
            <a:ext cx="26978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2400" b="1" dirty="0"/>
              <a:t>データベース</a:t>
            </a:r>
            <a:endParaRPr lang="ko-KR" altLang="en-US" sz="24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C0F910-169D-4650-B938-52029B4C9D01}"/>
              </a:ext>
            </a:extLst>
          </p:cNvPr>
          <p:cNvSpPr txBox="1"/>
          <p:nvPr/>
        </p:nvSpPr>
        <p:spPr>
          <a:xfrm>
            <a:off x="230120" y="154998"/>
            <a:ext cx="101181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3200" b="1" dirty="0">
                <a:solidFill>
                  <a:srgbClr val="F8733F"/>
                </a:solidFill>
              </a:rPr>
              <a:t>#</a:t>
            </a:r>
            <a:r>
              <a:rPr lang="en-US" altLang="ja-JP" sz="3200" b="1" dirty="0">
                <a:solidFill>
                  <a:srgbClr val="F8733F"/>
                </a:solidFill>
                <a:latin typeface="+mn-ea"/>
              </a:rPr>
              <a:t>04</a:t>
            </a:r>
            <a:endParaRPr lang="ko-KR" altLang="en-US" sz="3200" b="1" dirty="0">
              <a:solidFill>
                <a:srgbClr val="F8733F"/>
              </a:solidFill>
              <a:latin typeface="+mn-ea"/>
            </a:endParaRPr>
          </a:p>
        </p:txBody>
      </p:sp>
      <p:sp>
        <p:nvSpPr>
          <p:cNvPr id="7" name="Freeform 31">
            <a:extLst>
              <a:ext uri="{FF2B5EF4-FFF2-40B4-BE49-F238E27FC236}">
                <a16:creationId xmlns:a16="http://schemas.microsoft.com/office/drawing/2014/main" id="{C9DECB6E-30BF-40F8-919C-584EDDB4AD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0835" y="5550575"/>
            <a:ext cx="290386" cy="299030"/>
          </a:xfrm>
          <a:custGeom>
            <a:avLst/>
            <a:gdLst>
              <a:gd name="T0" fmla="*/ 142375 w 619"/>
              <a:gd name="T1" fmla="*/ 105984 h 634"/>
              <a:gd name="T2" fmla="*/ 142375 w 619"/>
              <a:gd name="T3" fmla="*/ 105984 h 634"/>
              <a:gd name="T4" fmla="*/ 89657 w 619"/>
              <a:gd name="T5" fmla="*/ 52992 h 634"/>
              <a:gd name="T6" fmla="*/ 79257 w 619"/>
              <a:gd name="T7" fmla="*/ 52992 h 634"/>
              <a:gd name="T8" fmla="*/ 79257 w 619"/>
              <a:gd name="T9" fmla="*/ 63446 h 634"/>
              <a:gd name="T10" fmla="*/ 126596 w 619"/>
              <a:gd name="T11" fmla="*/ 111392 h 634"/>
              <a:gd name="T12" fmla="*/ 79257 w 619"/>
              <a:gd name="T13" fmla="*/ 164384 h 634"/>
              <a:gd name="T14" fmla="*/ 79257 w 619"/>
              <a:gd name="T15" fmla="*/ 174838 h 634"/>
              <a:gd name="T16" fmla="*/ 89657 w 619"/>
              <a:gd name="T17" fmla="*/ 174838 h 634"/>
              <a:gd name="T18" fmla="*/ 142375 w 619"/>
              <a:gd name="T19" fmla="*/ 121846 h 634"/>
              <a:gd name="T20" fmla="*/ 142375 w 619"/>
              <a:gd name="T21" fmla="*/ 111392 h 634"/>
              <a:gd name="T22" fmla="*/ 142375 w 619"/>
              <a:gd name="T23" fmla="*/ 105984 h 634"/>
              <a:gd name="T24" fmla="*/ 110816 w 619"/>
              <a:gd name="T25" fmla="*/ 0 h 634"/>
              <a:gd name="T26" fmla="*/ 110816 w 619"/>
              <a:gd name="T27" fmla="*/ 0 h 634"/>
              <a:gd name="T28" fmla="*/ 0 w 619"/>
              <a:gd name="T29" fmla="*/ 111392 h 634"/>
              <a:gd name="T30" fmla="*/ 110816 w 619"/>
              <a:gd name="T31" fmla="*/ 228191 h 634"/>
              <a:gd name="T32" fmla="*/ 221632 w 619"/>
              <a:gd name="T33" fmla="*/ 111392 h 634"/>
              <a:gd name="T34" fmla="*/ 110816 w 619"/>
              <a:gd name="T35" fmla="*/ 0 h 634"/>
              <a:gd name="T36" fmla="*/ 110816 w 619"/>
              <a:gd name="T37" fmla="*/ 212329 h 634"/>
              <a:gd name="T38" fmla="*/ 110816 w 619"/>
              <a:gd name="T39" fmla="*/ 212329 h 634"/>
              <a:gd name="T40" fmla="*/ 10400 w 619"/>
              <a:gd name="T41" fmla="*/ 111392 h 634"/>
              <a:gd name="T42" fmla="*/ 110816 w 619"/>
              <a:gd name="T43" fmla="*/ 15862 h 634"/>
              <a:gd name="T44" fmla="*/ 211232 w 619"/>
              <a:gd name="T45" fmla="*/ 111392 h 634"/>
              <a:gd name="T46" fmla="*/ 110816 w 619"/>
              <a:gd name="T47" fmla="*/ 212329 h 634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</a:gdLst>
            <a:ahLst/>
            <a:cxnLst>
              <a:cxn ang="T48">
                <a:pos x="T0" y="T1"/>
              </a:cxn>
              <a:cxn ang="T49">
                <a:pos x="T2" y="T3"/>
              </a:cxn>
              <a:cxn ang="T50">
                <a:pos x="T4" y="T5"/>
              </a:cxn>
              <a:cxn ang="T51">
                <a:pos x="T6" y="T7"/>
              </a:cxn>
              <a:cxn ang="T52">
                <a:pos x="T8" y="T9"/>
              </a:cxn>
              <a:cxn ang="T53">
                <a:pos x="T10" y="T11"/>
              </a:cxn>
              <a:cxn ang="T54">
                <a:pos x="T12" y="T13"/>
              </a:cxn>
              <a:cxn ang="T55">
                <a:pos x="T14" y="T15"/>
              </a:cxn>
              <a:cxn ang="T56">
                <a:pos x="T16" y="T17"/>
              </a:cxn>
              <a:cxn ang="T57">
                <a:pos x="T18" y="T19"/>
              </a:cxn>
              <a:cxn ang="T58">
                <a:pos x="T20" y="T21"/>
              </a:cxn>
              <a:cxn ang="T59">
                <a:pos x="T22" y="T23"/>
              </a:cxn>
              <a:cxn ang="T60">
                <a:pos x="T24" y="T25"/>
              </a:cxn>
              <a:cxn ang="T61">
                <a:pos x="T26" y="T27"/>
              </a:cxn>
              <a:cxn ang="T62">
                <a:pos x="T28" y="T29"/>
              </a:cxn>
              <a:cxn ang="T63">
                <a:pos x="T30" y="T31"/>
              </a:cxn>
              <a:cxn ang="T64">
                <a:pos x="T32" y="T33"/>
              </a:cxn>
              <a:cxn ang="T65">
                <a:pos x="T34" y="T35"/>
              </a:cxn>
              <a:cxn ang="T66">
                <a:pos x="T36" y="T37"/>
              </a:cxn>
              <a:cxn ang="T67">
                <a:pos x="T38" y="T39"/>
              </a:cxn>
              <a:cxn ang="T68">
                <a:pos x="T40" y="T41"/>
              </a:cxn>
              <a:cxn ang="T69">
                <a:pos x="T42" y="T43"/>
              </a:cxn>
              <a:cxn ang="T70">
                <a:pos x="T44" y="T45"/>
              </a:cxn>
              <a:cxn ang="T71">
                <a:pos x="T46" y="T47"/>
              </a:cxn>
            </a:cxnLst>
            <a:rect l="0" t="0" r="r" b="b"/>
            <a:pathLst>
              <a:path w="619" h="634">
                <a:moveTo>
                  <a:pt x="397" y="294"/>
                </a:moveTo>
                <a:lnTo>
                  <a:pt x="397" y="294"/>
                </a:lnTo>
                <a:cubicBezTo>
                  <a:pt x="250" y="147"/>
                  <a:pt x="250" y="147"/>
                  <a:pt x="250" y="147"/>
                </a:cubicBezTo>
                <a:cubicBezTo>
                  <a:pt x="235" y="132"/>
                  <a:pt x="221" y="132"/>
                  <a:pt x="221" y="147"/>
                </a:cubicBezTo>
                <a:cubicBezTo>
                  <a:pt x="206" y="147"/>
                  <a:pt x="206" y="162"/>
                  <a:pt x="221" y="176"/>
                </a:cubicBezTo>
                <a:cubicBezTo>
                  <a:pt x="353" y="309"/>
                  <a:pt x="353" y="309"/>
                  <a:pt x="353" y="309"/>
                </a:cubicBezTo>
                <a:cubicBezTo>
                  <a:pt x="221" y="456"/>
                  <a:pt x="221" y="456"/>
                  <a:pt x="221" y="456"/>
                </a:cubicBezTo>
                <a:cubicBezTo>
                  <a:pt x="206" y="456"/>
                  <a:pt x="206" y="471"/>
                  <a:pt x="221" y="485"/>
                </a:cubicBezTo>
                <a:cubicBezTo>
                  <a:pt x="221" y="485"/>
                  <a:pt x="235" y="485"/>
                  <a:pt x="250" y="485"/>
                </a:cubicBezTo>
                <a:cubicBezTo>
                  <a:pt x="397" y="338"/>
                  <a:pt x="397" y="338"/>
                  <a:pt x="397" y="338"/>
                </a:cubicBezTo>
                <a:cubicBezTo>
                  <a:pt x="397" y="324"/>
                  <a:pt x="397" y="324"/>
                  <a:pt x="397" y="309"/>
                </a:cubicBezTo>
                <a:lnTo>
                  <a:pt x="397" y="294"/>
                </a:lnTo>
                <a:close/>
                <a:moveTo>
                  <a:pt x="309" y="0"/>
                </a:moveTo>
                <a:lnTo>
                  <a:pt x="309" y="0"/>
                </a:lnTo>
                <a:cubicBezTo>
                  <a:pt x="132" y="0"/>
                  <a:pt x="0" y="147"/>
                  <a:pt x="0" y="309"/>
                </a:cubicBezTo>
                <a:cubicBezTo>
                  <a:pt x="0" y="485"/>
                  <a:pt x="132" y="633"/>
                  <a:pt x="309" y="633"/>
                </a:cubicBezTo>
                <a:cubicBezTo>
                  <a:pt x="486" y="633"/>
                  <a:pt x="618" y="485"/>
                  <a:pt x="618" y="309"/>
                </a:cubicBezTo>
                <a:cubicBezTo>
                  <a:pt x="618" y="147"/>
                  <a:pt x="486" y="0"/>
                  <a:pt x="309" y="0"/>
                </a:cubicBezTo>
                <a:close/>
                <a:moveTo>
                  <a:pt x="309" y="589"/>
                </a:moveTo>
                <a:lnTo>
                  <a:pt x="309" y="589"/>
                </a:lnTo>
                <a:cubicBezTo>
                  <a:pt x="162" y="589"/>
                  <a:pt x="29" y="471"/>
                  <a:pt x="29" y="309"/>
                </a:cubicBezTo>
                <a:cubicBezTo>
                  <a:pt x="29" y="162"/>
                  <a:pt x="162" y="44"/>
                  <a:pt x="309" y="44"/>
                </a:cubicBezTo>
                <a:cubicBezTo>
                  <a:pt x="456" y="44"/>
                  <a:pt x="589" y="162"/>
                  <a:pt x="589" y="309"/>
                </a:cubicBezTo>
                <a:cubicBezTo>
                  <a:pt x="589" y="471"/>
                  <a:pt x="456" y="589"/>
                  <a:pt x="309" y="589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27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EDAA49-7EC7-409B-8408-4BC3F0308366}"/>
              </a:ext>
            </a:extLst>
          </p:cNvPr>
          <p:cNvSpPr txBox="1"/>
          <p:nvPr/>
        </p:nvSpPr>
        <p:spPr>
          <a:xfrm>
            <a:off x="1027356" y="5459996"/>
            <a:ext cx="896649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400" b="1" dirty="0"/>
              <a:t>レシピに関するデータを細分化して管理するために、材料テーブルを別々に分離</a:t>
            </a:r>
            <a:endParaRPr lang="en-US" altLang="ja-JP" sz="1400" b="1" dirty="0"/>
          </a:p>
          <a:p>
            <a:r>
              <a:rPr lang="ja-JP" altLang="en-US" sz="1400" b="1" dirty="0"/>
              <a:t> そしてコネクションテーブルを作ってレシピと材料テーブルを外来キーとして繋ぐ</a:t>
            </a:r>
            <a:endParaRPr lang="ko-KR" altLang="en-US" sz="1400" b="1" dirty="0"/>
          </a:p>
        </p:txBody>
      </p:sp>
      <p:sp>
        <p:nvSpPr>
          <p:cNvPr id="13" name="Freeform 31">
            <a:extLst>
              <a:ext uri="{FF2B5EF4-FFF2-40B4-BE49-F238E27FC236}">
                <a16:creationId xmlns:a16="http://schemas.microsoft.com/office/drawing/2014/main" id="{4925A525-332C-4025-9899-A122CD65E5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0835" y="6318584"/>
            <a:ext cx="290386" cy="299030"/>
          </a:xfrm>
          <a:custGeom>
            <a:avLst/>
            <a:gdLst>
              <a:gd name="T0" fmla="*/ 142375 w 619"/>
              <a:gd name="T1" fmla="*/ 105984 h 634"/>
              <a:gd name="T2" fmla="*/ 142375 w 619"/>
              <a:gd name="T3" fmla="*/ 105984 h 634"/>
              <a:gd name="T4" fmla="*/ 89657 w 619"/>
              <a:gd name="T5" fmla="*/ 52992 h 634"/>
              <a:gd name="T6" fmla="*/ 79257 w 619"/>
              <a:gd name="T7" fmla="*/ 52992 h 634"/>
              <a:gd name="T8" fmla="*/ 79257 w 619"/>
              <a:gd name="T9" fmla="*/ 63446 h 634"/>
              <a:gd name="T10" fmla="*/ 126596 w 619"/>
              <a:gd name="T11" fmla="*/ 111392 h 634"/>
              <a:gd name="T12" fmla="*/ 79257 w 619"/>
              <a:gd name="T13" fmla="*/ 164384 h 634"/>
              <a:gd name="T14" fmla="*/ 79257 w 619"/>
              <a:gd name="T15" fmla="*/ 174838 h 634"/>
              <a:gd name="T16" fmla="*/ 89657 w 619"/>
              <a:gd name="T17" fmla="*/ 174838 h 634"/>
              <a:gd name="T18" fmla="*/ 142375 w 619"/>
              <a:gd name="T19" fmla="*/ 121846 h 634"/>
              <a:gd name="T20" fmla="*/ 142375 w 619"/>
              <a:gd name="T21" fmla="*/ 111392 h 634"/>
              <a:gd name="T22" fmla="*/ 142375 w 619"/>
              <a:gd name="T23" fmla="*/ 105984 h 634"/>
              <a:gd name="T24" fmla="*/ 110816 w 619"/>
              <a:gd name="T25" fmla="*/ 0 h 634"/>
              <a:gd name="T26" fmla="*/ 110816 w 619"/>
              <a:gd name="T27" fmla="*/ 0 h 634"/>
              <a:gd name="T28" fmla="*/ 0 w 619"/>
              <a:gd name="T29" fmla="*/ 111392 h 634"/>
              <a:gd name="T30" fmla="*/ 110816 w 619"/>
              <a:gd name="T31" fmla="*/ 228191 h 634"/>
              <a:gd name="T32" fmla="*/ 221632 w 619"/>
              <a:gd name="T33" fmla="*/ 111392 h 634"/>
              <a:gd name="T34" fmla="*/ 110816 w 619"/>
              <a:gd name="T35" fmla="*/ 0 h 634"/>
              <a:gd name="T36" fmla="*/ 110816 w 619"/>
              <a:gd name="T37" fmla="*/ 212329 h 634"/>
              <a:gd name="T38" fmla="*/ 110816 w 619"/>
              <a:gd name="T39" fmla="*/ 212329 h 634"/>
              <a:gd name="T40" fmla="*/ 10400 w 619"/>
              <a:gd name="T41" fmla="*/ 111392 h 634"/>
              <a:gd name="T42" fmla="*/ 110816 w 619"/>
              <a:gd name="T43" fmla="*/ 15862 h 634"/>
              <a:gd name="T44" fmla="*/ 211232 w 619"/>
              <a:gd name="T45" fmla="*/ 111392 h 634"/>
              <a:gd name="T46" fmla="*/ 110816 w 619"/>
              <a:gd name="T47" fmla="*/ 212329 h 634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</a:gdLst>
            <a:ahLst/>
            <a:cxnLst>
              <a:cxn ang="T48">
                <a:pos x="T0" y="T1"/>
              </a:cxn>
              <a:cxn ang="T49">
                <a:pos x="T2" y="T3"/>
              </a:cxn>
              <a:cxn ang="T50">
                <a:pos x="T4" y="T5"/>
              </a:cxn>
              <a:cxn ang="T51">
                <a:pos x="T6" y="T7"/>
              </a:cxn>
              <a:cxn ang="T52">
                <a:pos x="T8" y="T9"/>
              </a:cxn>
              <a:cxn ang="T53">
                <a:pos x="T10" y="T11"/>
              </a:cxn>
              <a:cxn ang="T54">
                <a:pos x="T12" y="T13"/>
              </a:cxn>
              <a:cxn ang="T55">
                <a:pos x="T14" y="T15"/>
              </a:cxn>
              <a:cxn ang="T56">
                <a:pos x="T16" y="T17"/>
              </a:cxn>
              <a:cxn ang="T57">
                <a:pos x="T18" y="T19"/>
              </a:cxn>
              <a:cxn ang="T58">
                <a:pos x="T20" y="T21"/>
              </a:cxn>
              <a:cxn ang="T59">
                <a:pos x="T22" y="T23"/>
              </a:cxn>
              <a:cxn ang="T60">
                <a:pos x="T24" y="T25"/>
              </a:cxn>
              <a:cxn ang="T61">
                <a:pos x="T26" y="T27"/>
              </a:cxn>
              <a:cxn ang="T62">
                <a:pos x="T28" y="T29"/>
              </a:cxn>
              <a:cxn ang="T63">
                <a:pos x="T30" y="T31"/>
              </a:cxn>
              <a:cxn ang="T64">
                <a:pos x="T32" y="T33"/>
              </a:cxn>
              <a:cxn ang="T65">
                <a:pos x="T34" y="T35"/>
              </a:cxn>
              <a:cxn ang="T66">
                <a:pos x="T36" y="T37"/>
              </a:cxn>
              <a:cxn ang="T67">
                <a:pos x="T38" y="T39"/>
              </a:cxn>
              <a:cxn ang="T68">
                <a:pos x="T40" y="T41"/>
              </a:cxn>
              <a:cxn ang="T69">
                <a:pos x="T42" y="T43"/>
              </a:cxn>
              <a:cxn ang="T70">
                <a:pos x="T44" y="T45"/>
              </a:cxn>
              <a:cxn ang="T71">
                <a:pos x="T46" y="T47"/>
              </a:cxn>
            </a:cxnLst>
            <a:rect l="0" t="0" r="r" b="b"/>
            <a:pathLst>
              <a:path w="619" h="634">
                <a:moveTo>
                  <a:pt x="397" y="294"/>
                </a:moveTo>
                <a:lnTo>
                  <a:pt x="397" y="294"/>
                </a:lnTo>
                <a:cubicBezTo>
                  <a:pt x="250" y="147"/>
                  <a:pt x="250" y="147"/>
                  <a:pt x="250" y="147"/>
                </a:cubicBezTo>
                <a:cubicBezTo>
                  <a:pt x="235" y="132"/>
                  <a:pt x="221" y="132"/>
                  <a:pt x="221" y="147"/>
                </a:cubicBezTo>
                <a:cubicBezTo>
                  <a:pt x="206" y="147"/>
                  <a:pt x="206" y="162"/>
                  <a:pt x="221" y="176"/>
                </a:cubicBezTo>
                <a:cubicBezTo>
                  <a:pt x="353" y="309"/>
                  <a:pt x="353" y="309"/>
                  <a:pt x="353" y="309"/>
                </a:cubicBezTo>
                <a:cubicBezTo>
                  <a:pt x="221" y="456"/>
                  <a:pt x="221" y="456"/>
                  <a:pt x="221" y="456"/>
                </a:cubicBezTo>
                <a:cubicBezTo>
                  <a:pt x="206" y="456"/>
                  <a:pt x="206" y="471"/>
                  <a:pt x="221" y="485"/>
                </a:cubicBezTo>
                <a:cubicBezTo>
                  <a:pt x="221" y="485"/>
                  <a:pt x="235" y="485"/>
                  <a:pt x="250" y="485"/>
                </a:cubicBezTo>
                <a:cubicBezTo>
                  <a:pt x="397" y="338"/>
                  <a:pt x="397" y="338"/>
                  <a:pt x="397" y="338"/>
                </a:cubicBezTo>
                <a:cubicBezTo>
                  <a:pt x="397" y="324"/>
                  <a:pt x="397" y="324"/>
                  <a:pt x="397" y="309"/>
                </a:cubicBezTo>
                <a:lnTo>
                  <a:pt x="397" y="294"/>
                </a:lnTo>
                <a:close/>
                <a:moveTo>
                  <a:pt x="309" y="0"/>
                </a:moveTo>
                <a:lnTo>
                  <a:pt x="309" y="0"/>
                </a:lnTo>
                <a:cubicBezTo>
                  <a:pt x="132" y="0"/>
                  <a:pt x="0" y="147"/>
                  <a:pt x="0" y="309"/>
                </a:cubicBezTo>
                <a:cubicBezTo>
                  <a:pt x="0" y="485"/>
                  <a:pt x="132" y="633"/>
                  <a:pt x="309" y="633"/>
                </a:cubicBezTo>
                <a:cubicBezTo>
                  <a:pt x="486" y="633"/>
                  <a:pt x="618" y="485"/>
                  <a:pt x="618" y="309"/>
                </a:cubicBezTo>
                <a:cubicBezTo>
                  <a:pt x="618" y="147"/>
                  <a:pt x="486" y="0"/>
                  <a:pt x="309" y="0"/>
                </a:cubicBezTo>
                <a:close/>
                <a:moveTo>
                  <a:pt x="309" y="589"/>
                </a:moveTo>
                <a:lnTo>
                  <a:pt x="309" y="589"/>
                </a:lnTo>
                <a:cubicBezTo>
                  <a:pt x="162" y="589"/>
                  <a:pt x="29" y="471"/>
                  <a:pt x="29" y="309"/>
                </a:cubicBezTo>
                <a:cubicBezTo>
                  <a:pt x="29" y="162"/>
                  <a:pt x="162" y="44"/>
                  <a:pt x="309" y="44"/>
                </a:cubicBezTo>
                <a:cubicBezTo>
                  <a:pt x="456" y="44"/>
                  <a:pt x="589" y="162"/>
                  <a:pt x="589" y="309"/>
                </a:cubicBezTo>
                <a:cubicBezTo>
                  <a:pt x="589" y="471"/>
                  <a:pt x="456" y="589"/>
                  <a:pt x="309" y="589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27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F711F20-D21A-4967-A285-E3B90203168C}"/>
              </a:ext>
            </a:extLst>
          </p:cNvPr>
          <p:cNvSpPr txBox="1"/>
          <p:nvPr/>
        </p:nvSpPr>
        <p:spPr>
          <a:xfrm>
            <a:off x="1027356" y="6333187"/>
            <a:ext cx="896649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400" b="1" dirty="0">
                <a:latin typeface="Yu Gothic" panose="020B0400000000000000" pitchFamily="34" charset="-128"/>
              </a:rPr>
              <a:t>レシピと識別関係を持つイメージテーブルを作成し、アップした データを別々に管理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0580770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924</TotalTime>
  <Words>1558</Words>
  <Application>Microsoft Office PowerPoint</Application>
  <PresentationFormat>와이드스크린</PresentationFormat>
  <Paragraphs>134</Paragraphs>
  <Slides>23</Slides>
  <Notes>9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31" baseType="lpstr">
      <vt:lpstr>noto</vt:lpstr>
      <vt:lpstr>Yu Gothic</vt:lpstr>
      <vt:lpstr>Yu Gothic</vt:lpstr>
      <vt:lpstr>맑은 고딕</vt:lpstr>
      <vt:lpstr>Arial</vt:lpstr>
      <vt:lpstr>Calibri</vt:lpstr>
      <vt:lpstr>Source Sans Pro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RITS</dc:creator>
  <cp:lastModifiedBy>이 준용</cp:lastModifiedBy>
  <cp:revision>141</cp:revision>
  <dcterms:created xsi:type="dcterms:W3CDTF">2017-09-30T14:47:56Z</dcterms:created>
  <dcterms:modified xsi:type="dcterms:W3CDTF">2023-02-14T10:17:47Z</dcterms:modified>
</cp:coreProperties>
</file>